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6" r:id="rId3"/>
  </p:sldIdLst>
  <p:sldSz cx="32735838" cy="43891200"/>
  <p:notesSz cx="6858000" cy="9144000"/>
  <p:defaultTextStyle>
    <a:defPPr>
      <a:defRPr lang="en-US"/>
    </a:defPPr>
    <a:lvl1pPr marL="0" algn="l" defTabSz="4506289" rtl="0" eaLnBrk="1" latinLnBrk="0" hangingPunct="1">
      <a:defRPr sz="9100" kern="1200">
        <a:solidFill>
          <a:schemeClr val="tx1"/>
        </a:solidFill>
        <a:latin typeface="+mn-lt"/>
        <a:ea typeface="+mn-ea"/>
        <a:cs typeface="+mn-cs"/>
      </a:defRPr>
    </a:lvl1pPr>
    <a:lvl2pPr marL="2253145" algn="l" defTabSz="4506289" rtl="0" eaLnBrk="1" latinLnBrk="0" hangingPunct="1">
      <a:defRPr sz="9100" kern="1200">
        <a:solidFill>
          <a:schemeClr val="tx1"/>
        </a:solidFill>
        <a:latin typeface="+mn-lt"/>
        <a:ea typeface="+mn-ea"/>
        <a:cs typeface="+mn-cs"/>
      </a:defRPr>
    </a:lvl2pPr>
    <a:lvl3pPr marL="4506289" algn="l" defTabSz="4506289" rtl="0" eaLnBrk="1" latinLnBrk="0" hangingPunct="1">
      <a:defRPr sz="9100" kern="1200">
        <a:solidFill>
          <a:schemeClr val="tx1"/>
        </a:solidFill>
        <a:latin typeface="+mn-lt"/>
        <a:ea typeface="+mn-ea"/>
        <a:cs typeface="+mn-cs"/>
      </a:defRPr>
    </a:lvl3pPr>
    <a:lvl4pPr marL="6759434" algn="l" defTabSz="4506289" rtl="0" eaLnBrk="1" latinLnBrk="0" hangingPunct="1">
      <a:defRPr sz="9100" kern="1200">
        <a:solidFill>
          <a:schemeClr val="tx1"/>
        </a:solidFill>
        <a:latin typeface="+mn-lt"/>
        <a:ea typeface="+mn-ea"/>
        <a:cs typeface="+mn-cs"/>
      </a:defRPr>
    </a:lvl4pPr>
    <a:lvl5pPr marL="9012579" algn="l" defTabSz="4506289" rtl="0" eaLnBrk="1" latinLnBrk="0" hangingPunct="1">
      <a:defRPr sz="9100" kern="1200">
        <a:solidFill>
          <a:schemeClr val="tx1"/>
        </a:solidFill>
        <a:latin typeface="+mn-lt"/>
        <a:ea typeface="+mn-ea"/>
        <a:cs typeface="+mn-cs"/>
      </a:defRPr>
    </a:lvl5pPr>
    <a:lvl6pPr marL="11265723" algn="l" defTabSz="4506289" rtl="0" eaLnBrk="1" latinLnBrk="0" hangingPunct="1">
      <a:defRPr sz="9100" kern="1200">
        <a:solidFill>
          <a:schemeClr val="tx1"/>
        </a:solidFill>
        <a:latin typeface="+mn-lt"/>
        <a:ea typeface="+mn-ea"/>
        <a:cs typeface="+mn-cs"/>
      </a:defRPr>
    </a:lvl6pPr>
    <a:lvl7pPr marL="13518868" algn="l" defTabSz="4506289" rtl="0" eaLnBrk="1" latinLnBrk="0" hangingPunct="1">
      <a:defRPr sz="9100" kern="1200">
        <a:solidFill>
          <a:schemeClr val="tx1"/>
        </a:solidFill>
        <a:latin typeface="+mn-lt"/>
        <a:ea typeface="+mn-ea"/>
        <a:cs typeface="+mn-cs"/>
      </a:defRPr>
    </a:lvl7pPr>
    <a:lvl8pPr marL="15772013" algn="l" defTabSz="4506289" rtl="0" eaLnBrk="1" latinLnBrk="0" hangingPunct="1">
      <a:defRPr sz="9100" kern="1200">
        <a:solidFill>
          <a:schemeClr val="tx1"/>
        </a:solidFill>
        <a:latin typeface="+mn-lt"/>
        <a:ea typeface="+mn-ea"/>
        <a:cs typeface="+mn-cs"/>
      </a:defRPr>
    </a:lvl8pPr>
    <a:lvl9pPr marL="18025163" algn="l" defTabSz="4506289" rtl="0" eaLnBrk="1" latinLnBrk="0" hangingPunct="1">
      <a:defRPr sz="91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658" autoAdjust="0"/>
    <p:restoredTop sz="94707" autoAdjust="0"/>
  </p:normalViewPr>
  <p:slideViewPr>
    <p:cSldViewPr snapToGrid="0" snapToObjects="1" showGuides="1">
      <p:cViewPr>
        <p:scale>
          <a:sx n="25" d="100"/>
          <a:sy n="25" d="100"/>
        </p:scale>
        <p:origin x="-2584" y="-96"/>
      </p:cViewPr>
      <p:guideLst>
        <p:guide orient="horz" pos="4426"/>
        <p:guide orient="horz" pos="384"/>
        <p:guide orient="horz" pos="26880"/>
        <p:guide orient="horz"/>
        <p:guide pos="433"/>
        <p:guide pos="201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4" Type="http://schemas.openxmlformats.org/officeDocument/2006/relationships/notesMaster" Target="notesMasters/notesMaster1.xml"/><Relationship Id="rId5" Type="http://schemas.openxmlformats.org/officeDocument/2006/relationships/handoutMaster" Target="handoutMasters/handoutMaster1.xml"/><Relationship Id="rId6" Type="http://schemas.openxmlformats.org/officeDocument/2006/relationships/printerSettings" Target="printerSettings/printerSettings1.bin"/><Relationship Id="rId7" Type="http://schemas.openxmlformats.org/officeDocument/2006/relationships/commentAuthors" Target="commentAuthors.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6/13/12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716219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6/13/12</a:t>
            </a:fld>
            <a:endParaRPr lang="en-US" dirty="0"/>
          </a:p>
        </p:txBody>
      </p:sp>
      <p:sp>
        <p:nvSpPr>
          <p:cNvPr id="4" name="Slide Image Placeholder 3"/>
          <p:cNvSpPr>
            <a:spLocks noGrp="1" noRot="1" noChangeAspect="1"/>
          </p:cNvSpPr>
          <p:nvPr>
            <p:ph type="sldImg" idx="2"/>
          </p:nvPr>
        </p:nvSpPr>
        <p:spPr>
          <a:xfrm>
            <a:off x="2151063" y="685800"/>
            <a:ext cx="25558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72068041"/>
      </p:ext>
    </p:extLst>
  </p:cSld>
  <p:clrMap bg1="lt1" tx1="dk1" bg2="lt2" tx2="dk2" accent1="accent1" accent2="accent2" accent3="accent3" accent4="accent4" accent5="accent5" accent6="accent6" hlink="hlink" folHlink="folHlink"/>
  <p:notesStyle>
    <a:lvl1pPr marL="0" algn="l" defTabSz="4506289" rtl="0" eaLnBrk="1" latinLnBrk="0" hangingPunct="1">
      <a:defRPr sz="5900" kern="1200">
        <a:solidFill>
          <a:schemeClr val="tx1"/>
        </a:solidFill>
        <a:latin typeface="+mn-lt"/>
        <a:ea typeface="+mn-ea"/>
        <a:cs typeface="+mn-cs"/>
      </a:defRPr>
    </a:lvl1pPr>
    <a:lvl2pPr marL="2253145" algn="l" defTabSz="4506289" rtl="0" eaLnBrk="1" latinLnBrk="0" hangingPunct="1">
      <a:defRPr sz="5900" kern="1200">
        <a:solidFill>
          <a:schemeClr val="tx1"/>
        </a:solidFill>
        <a:latin typeface="+mn-lt"/>
        <a:ea typeface="+mn-ea"/>
        <a:cs typeface="+mn-cs"/>
      </a:defRPr>
    </a:lvl2pPr>
    <a:lvl3pPr marL="4506289" algn="l" defTabSz="4506289" rtl="0" eaLnBrk="1" latinLnBrk="0" hangingPunct="1">
      <a:defRPr sz="5900" kern="1200">
        <a:solidFill>
          <a:schemeClr val="tx1"/>
        </a:solidFill>
        <a:latin typeface="+mn-lt"/>
        <a:ea typeface="+mn-ea"/>
        <a:cs typeface="+mn-cs"/>
      </a:defRPr>
    </a:lvl3pPr>
    <a:lvl4pPr marL="6759434" algn="l" defTabSz="4506289" rtl="0" eaLnBrk="1" latinLnBrk="0" hangingPunct="1">
      <a:defRPr sz="5900" kern="1200">
        <a:solidFill>
          <a:schemeClr val="tx1"/>
        </a:solidFill>
        <a:latin typeface="+mn-lt"/>
        <a:ea typeface="+mn-ea"/>
        <a:cs typeface="+mn-cs"/>
      </a:defRPr>
    </a:lvl4pPr>
    <a:lvl5pPr marL="9012579" algn="l" defTabSz="4506289" rtl="0" eaLnBrk="1" latinLnBrk="0" hangingPunct="1">
      <a:defRPr sz="5900" kern="1200">
        <a:solidFill>
          <a:schemeClr val="tx1"/>
        </a:solidFill>
        <a:latin typeface="+mn-lt"/>
        <a:ea typeface="+mn-ea"/>
        <a:cs typeface="+mn-cs"/>
      </a:defRPr>
    </a:lvl5pPr>
    <a:lvl6pPr marL="11265723" algn="l" defTabSz="4506289" rtl="0" eaLnBrk="1" latinLnBrk="0" hangingPunct="1">
      <a:defRPr sz="5900" kern="1200">
        <a:solidFill>
          <a:schemeClr val="tx1"/>
        </a:solidFill>
        <a:latin typeface="+mn-lt"/>
        <a:ea typeface="+mn-ea"/>
        <a:cs typeface="+mn-cs"/>
      </a:defRPr>
    </a:lvl6pPr>
    <a:lvl7pPr marL="13518868" algn="l" defTabSz="4506289" rtl="0" eaLnBrk="1" latinLnBrk="0" hangingPunct="1">
      <a:defRPr sz="5900" kern="1200">
        <a:solidFill>
          <a:schemeClr val="tx1"/>
        </a:solidFill>
        <a:latin typeface="+mn-lt"/>
        <a:ea typeface="+mn-ea"/>
        <a:cs typeface="+mn-cs"/>
      </a:defRPr>
    </a:lvl7pPr>
    <a:lvl8pPr marL="15772013" algn="l" defTabSz="4506289" rtl="0" eaLnBrk="1" latinLnBrk="0" hangingPunct="1">
      <a:defRPr sz="5900" kern="1200">
        <a:solidFill>
          <a:schemeClr val="tx1"/>
        </a:solidFill>
        <a:latin typeface="+mn-lt"/>
        <a:ea typeface="+mn-ea"/>
        <a:cs typeface="+mn-cs"/>
      </a:defRPr>
    </a:lvl8pPr>
    <a:lvl9pPr marL="18025163" algn="l" defTabSz="4506289" rtl="0" eaLnBrk="1" latinLnBrk="0" hangingPunct="1">
      <a:defRPr sz="5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3" y="7778686"/>
            <a:ext cx="15461321" cy="889490"/>
          </a:xfrm>
          <a:prstGeom prst="rect">
            <a:avLst/>
          </a:prstGeom>
        </p:spPr>
        <p:txBody>
          <a:bodyPr wrap="square" lIns="234704" tIns="234704" rIns="234704" bIns="234704">
            <a:spAutoFit/>
          </a:bodyPr>
          <a:lstStyle>
            <a:lvl1pPr marL="0" indent="0">
              <a:buNone/>
              <a:defRPr sz="270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687921" y="7005624"/>
            <a:ext cx="15449113"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681995" y="1524000"/>
            <a:ext cx="3296318" cy="3352800"/>
          </a:xfrm>
          <a:prstGeom prst="rect">
            <a:avLst/>
          </a:prstGeom>
        </p:spPr>
        <p:txBody>
          <a:bodyPr lIns="93883" tIns="46939" rIns="93883" bIns="46939" anchor="ctr"/>
          <a:lstStyle>
            <a:lvl1pPr algn="ctr">
              <a:buNone/>
              <a:defRPr sz="43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8757525" y="1625602"/>
            <a:ext cx="3296318" cy="3352800"/>
          </a:xfrm>
          <a:prstGeom prst="rect">
            <a:avLst/>
          </a:prstGeom>
        </p:spPr>
        <p:txBody>
          <a:bodyPr lIns="93883" tIns="46939" rIns="93883" bIns="46939" anchor="ctr"/>
          <a:lstStyle>
            <a:lvl1pPr algn="ctr">
              <a:buNone/>
              <a:defRPr sz="43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687914" y="18934656"/>
            <a:ext cx="15452894"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(click to edit)  OBJECTIVES</a:t>
            </a:r>
            <a:endParaRPr lang="en-US" dirty="0"/>
          </a:p>
        </p:txBody>
      </p:sp>
      <p:sp>
        <p:nvSpPr>
          <p:cNvPr id="25" name="Text Placeholder 5"/>
          <p:cNvSpPr>
            <a:spLocks noGrp="1"/>
          </p:cNvSpPr>
          <p:nvPr>
            <p:ph type="body" sz="quarter" idx="25" hasCustomPrompt="1"/>
          </p:nvPr>
        </p:nvSpPr>
        <p:spPr>
          <a:xfrm>
            <a:off x="16601175" y="7005624"/>
            <a:ext cx="15448916"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16601175" y="7778686"/>
            <a:ext cx="15448916" cy="889490"/>
          </a:xfrm>
          <a:prstGeom prst="rect">
            <a:avLst/>
          </a:prstGeom>
        </p:spPr>
        <p:txBody>
          <a:bodyPr wrap="square" lIns="234704" tIns="234704" rIns="234704" bIns="234704">
            <a:spAutoFit/>
          </a:bodyPr>
          <a:lstStyle>
            <a:lvl1pPr marL="0" indent="0">
              <a:buNone/>
              <a:defRPr sz="270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6601172" y="18957807"/>
            <a:ext cx="15444671"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16595253" y="19786606"/>
            <a:ext cx="15450590" cy="889490"/>
          </a:xfrm>
          <a:prstGeom prst="rect">
            <a:avLst/>
          </a:prstGeom>
        </p:spPr>
        <p:txBody>
          <a:bodyPr wrap="square" lIns="234704" tIns="234704" rIns="234704" bIns="234704">
            <a:spAutoFit/>
          </a:bodyPr>
          <a:lstStyle>
            <a:lvl1pPr marL="0" indent="0">
              <a:buNone/>
              <a:defRPr sz="270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6613153" y="34223842"/>
            <a:ext cx="15436938"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16601172" y="35073151"/>
            <a:ext cx="15444671" cy="889490"/>
          </a:xfrm>
          <a:prstGeom prst="rect">
            <a:avLst/>
          </a:prstGeom>
        </p:spPr>
        <p:txBody>
          <a:bodyPr wrap="square" lIns="234704" tIns="234704" rIns="234704" bIns="234704">
            <a:spAutoFit/>
          </a:bodyPr>
          <a:lstStyle>
            <a:lvl1pPr marL="0" indent="0">
              <a:buNone/>
              <a:defRPr sz="270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15785376" y="25740706"/>
            <a:ext cx="15518499"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674383" y="19765366"/>
            <a:ext cx="15462657" cy="889490"/>
          </a:xfrm>
          <a:prstGeom prst="rect">
            <a:avLst/>
          </a:prstGeom>
        </p:spPr>
        <p:txBody>
          <a:bodyPr wrap="square" lIns="234704" tIns="234704" rIns="234704" bIns="234704">
            <a:spAutoFit/>
          </a:bodyPr>
          <a:lstStyle>
            <a:lvl1pPr marL="0" indent="0">
              <a:buNone/>
              <a:defRPr sz="270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15785372" y="29628564"/>
            <a:ext cx="15532711"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15785372" y="29628564"/>
            <a:ext cx="15532711"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15785372" y="29628564"/>
            <a:ext cx="15532711"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15785372" y="29628564"/>
            <a:ext cx="15532711"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15785372" y="29628564"/>
            <a:ext cx="15532711"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15785372" y="29628564"/>
            <a:ext cx="15532711"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15785372" y="29628564"/>
            <a:ext cx="15532711"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15785372" y="29628564"/>
            <a:ext cx="15532711"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15785372" y="29628564"/>
            <a:ext cx="15532711"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15785372" y="29628564"/>
            <a:ext cx="15532711"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15785372" y="29628564"/>
            <a:ext cx="15532711"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11127136" y="33730603"/>
            <a:ext cx="6989373" cy="7645997"/>
          </a:xfrm>
          <a:prstGeom prst="rect">
            <a:avLst/>
          </a:prstGeom>
          <a:solidFill>
            <a:schemeClr val="bg2"/>
          </a:solidFill>
          <a:ln>
            <a:solidFill>
              <a:schemeClr val="tx2"/>
            </a:solidFill>
          </a:ln>
          <a:effectLst/>
        </p:spPr>
        <p:txBody>
          <a:bodyPr lIns="93883" tIns="46939" rIns="93883" bIns="46939" anchor="ctr"/>
          <a:lstStyle>
            <a:lvl1pPr marL="0" indent="0" algn="ctr">
              <a:buNone/>
              <a:defRPr sz="43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11127136" y="33730603"/>
            <a:ext cx="6989373" cy="7645997"/>
          </a:xfrm>
          <a:prstGeom prst="rect">
            <a:avLst/>
          </a:prstGeom>
          <a:solidFill>
            <a:schemeClr val="bg2"/>
          </a:solidFill>
          <a:ln>
            <a:solidFill>
              <a:schemeClr val="tx2"/>
            </a:solidFill>
          </a:ln>
          <a:effectLst/>
        </p:spPr>
        <p:txBody>
          <a:bodyPr lIns="93883" tIns="46939" rIns="93883" bIns="46939" anchor="ctr"/>
          <a:lstStyle>
            <a:lvl1pPr marL="0" indent="0" algn="ctr">
              <a:buNone/>
              <a:defRPr sz="43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11127136" y="33730603"/>
            <a:ext cx="6989373" cy="7645997"/>
          </a:xfrm>
          <a:prstGeom prst="rect">
            <a:avLst/>
          </a:prstGeom>
          <a:solidFill>
            <a:schemeClr val="bg2"/>
          </a:solidFill>
          <a:ln>
            <a:solidFill>
              <a:schemeClr val="tx2"/>
            </a:solidFill>
          </a:ln>
          <a:effectLst/>
        </p:spPr>
        <p:txBody>
          <a:bodyPr lIns="93883" tIns="46939" rIns="93883" bIns="46939" anchor="ctr"/>
          <a:lstStyle>
            <a:lvl1pPr marL="0" indent="0" algn="ctr">
              <a:buNone/>
              <a:defRPr sz="43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11127136" y="33730603"/>
            <a:ext cx="6989373" cy="7645997"/>
          </a:xfrm>
          <a:prstGeom prst="rect">
            <a:avLst/>
          </a:prstGeom>
          <a:solidFill>
            <a:schemeClr val="bg2"/>
          </a:solidFill>
          <a:ln>
            <a:solidFill>
              <a:schemeClr val="tx2"/>
            </a:solidFill>
          </a:ln>
          <a:effectLst/>
        </p:spPr>
        <p:txBody>
          <a:bodyPr lIns="93883" tIns="46939" rIns="93883" bIns="46939" anchor="ctr"/>
          <a:lstStyle>
            <a:lvl1pPr marL="0" indent="0" algn="ctr">
              <a:buNone/>
              <a:defRPr sz="43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11127136" y="33730603"/>
            <a:ext cx="6989373" cy="7645997"/>
          </a:xfrm>
          <a:prstGeom prst="rect">
            <a:avLst/>
          </a:prstGeom>
          <a:solidFill>
            <a:schemeClr val="bg2"/>
          </a:solidFill>
          <a:ln>
            <a:solidFill>
              <a:schemeClr val="tx2"/>
            </a:solidFill>
          </a:ln>
          <a:effectLst/>
        </p:spPr>
        <p:txBody>
          <a:bodyPr lIns="93883" tIns="46939" rIns="93883" bIns="46939" anchor="ctr"/>
          <a:lstStyle>
            <a:lvl1pPr marL="0" indent="0" algn="ctr">
              <a:buNone/>
              <a:defRPr sz="43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11127136" y="33730603"/>
            <a:ext cx="6989373" cy="7645997"/>
          </a:xfrm>
          <a:prstGeom prst="rect">
            <a:avLst/>
          </a:prstGeom>
          <a:solidFill>
            <a:schemeClr val="bg2"/>
          </a:solidFill>
          <a:ln>
            <a:solidFill>
              <a:schemeClr val="tx2"/>
            </a:solidFill>
          </a:ln>
          <a:effectLst/>
        </p:spPr>
        <p:txBody>
          <a:bodyPr lIns="93883" tIns="46939" rIns="93883" bIns="46939" anchor="ctr"/>
          <a:lstStyle>
            <a:lvl1pPr marL="0" indent="0" algn="ctr">
              <a:buNone/>
              <a:defRPr sz="43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11127136" y="33730603"/>
            <a:ext cx="6989373" cy="7645997"/>
          </a:xfrm>
          <a:prstGeom prst="rect">
            <a:avLst/>
          </a:prstGeom>
          <a:solidFill>
            <a:schemeClr val="bg2"/>
          </a:solidFill>
          <a:ln>
            <a:solidFill>
              <a:schemeClr val="tx2"/>
            </a:solidFill>
          </a:ln>
          <a:effectLst/>
        </p:spPr>
        <p:txBody>
          <a:bodyPr lIns="93883" tIns="46939" rIns="93883" bIns="46939" anchor="ctr"/>
          <a:lstStyle>
            <a:lvl1pPr marL="0" indent="0" algn="ctr">
              <a:buNone/>
              <a:defRPr sz="43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11127136" y="33730603"/>
            <a:ext cx="6989373" cy="7645997"/>
          </a:xfrm>
          <a:prstGeom prst="rect">
            <a:avLst/>
          </a:prstGeom>
          <a:solidFill>
            <a:schemeClr val="bg2"/>
          </a:solidFill>
          <a:ln>
            <a:solidFill>
              <a:schemeClr val="tx2"/>
            </a:solidFill>
          </a:ln>
          <a:effectLst/>
        </p:spPr>
        <p:txBody>
          <a:bodyPr lIns="93883" tIns="46939" rIns="93883" bIns="46939" anchor="ctr"/>
          <a:lstStyle>
            <a:lvl1pPr marL="0" indent="0" algn="ctr">
              <a:buNone/>
              <a:defRPr sz="43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11127136" y="33730603"/>
            <a:ext cx="6989373" cy="7645997"/>
          </a:xfrm>
          <a:prstGeom prst="rect">
            <a:avLst/>
          </a:prstGeom>
          <a:solidFill>
            <a:schemeClr val="bg2"/>
          </a:solidFill>
          <a:ln>
            <a:solidFill>
              <a:schemeClr val="tx2"/>
            </a:solidFill>
          </a:ln>
          <a:effectLst/>
        </p:spPr>
        <p:txBody>
          <a:bodyPr lIns="93883" tIns="46939" rIns="93883" bIns="46939" anchor="ctr"/>
          <a:lstStyle>
            <a:lvl1pPr marL="0" indent="0" algn="ctr">
              <a:buNone/>
              <a:defRPr sz="43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11127136" y="33730603"/>
            <a:ext cx="6989373" cy="7645997"/>
          </a:xfrm>
          <a:prstGeom prst="rect">
            <a:avLst/>
          </a:prstGeom>
          <a:solidFill>
            <a:schemeClr val="bg2"/>
          </a:solidFill>
          <a:ln>
            <a:solidFill>
              <a:schemeClr val="tx2"/>
            </a:solidFill>
          </a:ln>
          <a:effectLst/>
        </p:spPr>
        <p:txBody>
          <a:bodyPr lIns="93883" tIns="46939" rIns="93883" bIns="46939" anchor="ctr"/>
          <a:lstStyle>
            <a:lvl1pPr marL="0" indent="0" algn="ctr">
              <a:buNone/>
              <a:defRPr sz="43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11127136" y="33730603"/>
            <a:ext cx="6989373" cy="7645997"/>
          </a:xfrm>
          <a:prstGeom prst="rect">
            <a:avLst/>
          </a:prstGeom>
          <a:solidFill>
            <a:schemeClr val="bg2"/>
          </a:solidFill>
          <a:ln>
            <a:solidFill>
              <a:schemeClr val="tx2"/>
            </a:solidFill>
          </a:ln>
          <a:effectLst/>
        </p:spPr>
        <p:txBody>
          <a:bodyPr lIns="93883" tIns="46939" rIns="93883" bIns="46939" anchor="ctr"/>
          <a:lstStyle>
            <a:lvl1pPr marL="0" indent="0" algn="ctr">
              <a:buNone/>
              <a:defRPr sz="43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15785376" y="25740706"/>
            <a:ext cx="15518499"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15785376" y="25740706"/>
            <a:ext cx="15518499"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15785376" y="25740706"/>
            <a:ext cx="15518499"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15785376" y="25740706"/>
            <a:ext cx="15518499"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15785376" y="25740706"/>
            <a:ext cx="15518499"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15785376" y="25740706"/>
            <a:ext cx="15518499"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15785376" y="25740706"/>
            <a:ext cx="15518499"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15785376" y="25740706"/>
            <a:ext cx="15518499"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15785376" y="25740706"/>
            <a:ext cx="15518499"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15785376" y="25740706"/>
            <a:ext cx="15518499"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15785376" y="25740706"/>
            <a:ext cx="15518499"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15785376" y="25740706"/>
            <a:ext cx="15518499"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15785376" y="25740706"/>
            <a:ext cx="15518499"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15785376" y="25740706"/>
            <a:ext cx="15518499"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SECTION HEADER PLACEHOLDER</a:t>
            </a:r>
            <a:endParaRPr lang="en-US" dirty="0"/>
          </a:p>
        </p:txBody>
      </p:sp>
      <p:sp>
        <p:nvSpPr>
          <p:cNvPr id="76" name="Text Placeholder 76"/>
          <p:cNvSpPr>
            <a:spLocks noGrp="1"/>
          </p:cNvSpPr>
          <p:nvPr>
            <p:ph type="body" sz="quarter" idx="150" hasCustomPrompt="1"/>
          </p:nvPr>
        </p:nvSpPr>
        <p:spPr>
          <a:xfrm>
            <a:off x="4446588" y="4984272"/>
            <a:ext cx="23842662" cy="1280160"/>
          </a:xfrm>
          <a:prstGeom prst="rect">
            <a:avLst/>
          </a:prstGeom>
        </p:spPr>
        <p:txBody>
          <a:bodyPr lIns="91410" tIns="45705" rIns="91410" bIns="45705">
            <a:normAutofit/>
          </a:bodyPr>
          <a:lstStyle>
            <a:lvl1pPr algn="ctr">
              <a:buFontTx/>
              <a:buNone/>
              <a:defRPr sz="6400">
                <a:solidFill>
                  <a:schemeClr val="bg1"/>
                </a:solidFill>
                <a:latin typeface="+mj-lt"/>
              </a:defRPr>
            </a:lvl1pPr>
            <a:lvl2pPr>
              <a:buFontTx/>
              <a:buNone/>
              <a:defRPr sz="7000"/>
            </a:lvl2pPr>
            <a:lvl3pPr>
              <a:buFontTx/>
              <a:buNone/>
              <a:defRPr sz="7000"/>
            </a:lvl3pPr>
            <a:lvl4pPr>
              <a:buFontTx/>
              <a:buNone/>
              <a:defRPr sz="7000"/>
            </a:lvl4pPr>
            <a:lvl5pPr>
              <a:buFontTx/>
              <a:buNone/>
              <a:defRPr sz="7000"/>
            </a:lvl5pPr>
          </a:lstStyle>
          <a:p>
            <a:pPr lvl="0"/>
            <a:r>
              <a:rPr lang="en-US" dirty="0" smtClean="0"/>
              <a:t>Click here to add affiliations</a:t>
            </a:r>
            <a:endParaRPr lang="en-US" dirty="0"/>
          </a:p>
        </p:txBody>
      </p:sp>
      <p:sp>
        <p:nvSpPr>
          <p:cNvPr id="79" name="Text Placeholder 76"/>
          <p:cNvSpPr>
            <a:spLocks noGrp="1"/>
          </p:cNvSpPr>
          <p:nvPr>
            <p:ph type="body" sz="quarter" idx="151" hasCustomPrompt="1"/>
          </p:nvPr>
        </p:nvSpPr>
        <p:spPr>
          <a:xfrm>
            <a:off x="4446588" y="2961158"/>
            <a:ext cx="23842662" cy="1915642"/>
          </a:xfrm>
          <a:prstGeom prst="rect">
            <a:avLst/>
          </a:prstGeom>
        </p:spPr>
        <p:txBody>
          <a:bodyPr lIns="91410" tIns="45705" rIns="91410" bIns="45705" anchor="t" anchorCtr="1">
            <a:normAutofit/>
          </a:bodyPr>
          <a:lstStyle>
            <a:lvl1pPr algn="ctr">
              <a:buFontTx/>
              <a:buNone/>
              <a:defRPr sz="9700">
                <a:solidFill>
                  <a:schemeClr val="bg1"/>
                </a:solidFill>
                <a:latin typeface="+mj-lt"/>
              </a:defRPr>
            </a:lvl1pPr>
            <a:lvl2pPr>
              <a:buFontTx/>
              <a:buNone/>
              <a:defRPr sz="7000"/>
            </a:lvl2pPr>
            <a:lvl3pPr>
              <a:buFontTx/>
              <a:buNone/>
              <a:defRPr sz="7000"/>
            </a:lvl3pPr>
            <a:lvl4pPr>
              <a:buFontTx/>
              <a:buNone/>
              <a:defRPr sz="7000"/>
            </a:lvl4pPr>
            <a:lvl5pPr>
              <a:buFontTx/>
              <a:buNone/>
              <a:defRPr sz="7000"/>
            </a:lvl5pPr>
          </a:lstStyle>
          <a:p>
            <a:pPr lvl="0"/>
            <a:r>
              <a:rPr lang="en-US" dirty="0" smtClean="0"/>
              <a:t>Click here to add authors</a:t>
            </a:r>
            <a:endParaRPr lang="en-US" dirty="0"/>
          </a:p>
        </p:txBody>
      </p:sp>
      <p:sp>
        <p:nvSpPr>
          <p:cNvPr id="80" name="Text Placeholder 76"/>
          <p:cNvSpPr>
            <a:spLocks noGrp="1"/>
          </p:cNvSpPr>
          <p:nvPr>
            <p:ph type="body" sz="quarter" idx="153" hasCustomPrompt="1"/>
          </p:nvPr>
        </p:nvSpPr>
        <p:spPr>
          <a:xfrm>
            <a:off x="4446588" y="580234"/>
            <a:ext cx="23842662" cy="2380925"/>
          </a:xfrm>
          <a:prstGeom prst="rect">
            <a:avLst/>
          </a:prstGeom>
        </p:spPr>
        <p:txBody>
          <a:bodyPr lIns="91410" tIns="45705" rIns="91410" bIns="45705" anchor="t" anchorCtr="1">
            <a:normAutofit/>
          </a:bodyPr>
          <a:lstStyle>
            <a:lvl1pPr algn="ctr">
              <a:buFontTx/>
              <a:buNone/>
              <a:defRPr sz="13900">
                <a:solidFill>
                  <a:schemeClr val="bg1"/>
                </a:solidFill>
                <a:latin typeface="+mj-lt"/>
              </a:defRPr>
            </a:lvl1pPr>
            <a:lvl2pPr>
              <a:buFontTx/>
              <a:buNone/>
              <a:defRPr sz="7000"/>
            </a:lvl2pPr>
            <a:lvl3pPr>
              <a:buFontTx/>
              <a:buNone/>
              <a:defRPr sz="7000"/>
            </a:lvl3pPr>
            <a:lvl4pPr>
              <a:buFontTx/>
              <a:buNone/>
              <a:defRPr sz="7000"/>
            </a:lvl4pPr>
            <a:lvl5pPr>
              <a:buFontTx/>
              <a:buNone/>
              <a:defRPr sz="70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6" y="7834428"/>
            <a:ext cx="7500781" cy="889490"/>
          </a:xfrm>
          <a:prstGeom prst="rect">
            <a:avLst/>
          </a:prstGeom>
        </p:spPr>
        <p:txBody>
          <a:bodyPr wrap="square" lIns="234704" tIns="234704" rIns="234704" bIns="234704">
            <a:spAutoFit/>
          </a:bodyPr>
          <a:lstStyle>
            <a:lvl1pPr marL="352057" indent="-352057">
              <a:buNone/>
              <a:defRPr sz="270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687923" y="7005624"/>
            <a:ext cx="7494862" cy="851319"/>
          </a:xfrm>
          <a:prstGeom prst="rect">
            <a:avLst/>
          </a:prstGeom>
          <a:noFill/>
        </p:spPr>
        <p:txBody>
          <a:bodyPr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(click to add) ABSTRACT</a:t>
            </a:r>
            <a:endParaRPr lang="en-US" dirty="0"/>
          </a:p>
        </p:txBody>
      </p:sp>
      <p:sp>
        <p:nvSpPr>
          <p:cNvPr id="14" name="Picture Placeholder 13"/>
          <p:cNvSpPr>
            <a:spLocks noGrp="1"/>
          </p:cNvSpPr>
          <p:nvPr>
            <p:ph type="pic" sz="quarter" idx="15" hasCustomPrompt="1"/>
          </p:nvPr>
        </p:nvSpPr>
        <p:spPr>
          <a:xfrm>
            <a:off x="681995" y="1524000"/>
            <a:ext cx="3296318" cy="3352800"/>
          </a:xfrm>
          <a:prstGeom prst="rect">
            <a:avLst/>
          </a:prstGeom>
        </p:spPr>
        <p:txBody>
          <a:bodyPr lIns="93883" tIns="46939" rIns="93883" bIns="46939" anchor="ctr"/>
          <a:lstStyle>
            <a:lvl1pPr algn="ctr">
              <a:buNone/>
              <a:defRPr sz="43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8757525" y="1625602"/>
            <a:ext cx="3296318" cy="3352800"/>
          </a:xfrm>
          <a:prstGeom prst="rect">
            <a:avLst/>
          </a:prstGeom>
        </p:spPr>
        <p:txBody>
          <a:bodyPr lIns="93883" tIns="46939" rIns="93883" bIns="46939" anchor="ctr"/>
          <a:lstStyle>
            <a:lvl1pPr algn="ctr">
              <a:buNone/>
              <a:defRPr sz="4300">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673196" y="19720649"/>
            <a:ext cx="7501964" cy="889490"/>
          </a:xfrm>
          <a:prstGeom prst="rect">
            <a:avLst/>
          </a:prstGeom>
        </p:spPr>
        <p:txBody>
          <a:bodyPr wrap="square" lIns="234704" tIns="234704" rIns="234704" bIns="234704">
            <a:spAutoFit/>
          </a:bodyPr>
          <a:lstStyle>
            <a:lvl1pPr marL="352057" indent="-352057">
              <a:buNone/>
              <a:defRPr sz="270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687920" y="18934656"/>
            <a:ext cx="7496039"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8642182" y="7823844"/>
            <a:ext cx="15453855" cy="889490"/>
          </a:xfrm>
          <a:prstGeom prst="rect">
            <a:avLst/>
          </a:prstGeom>
        </p:spPr>
        <p:txBody>
          <a:bodyPr wrap="square" lIns="234704" tIns="234704" rIns="234704" bIns="234704">
            <a:spAutoFit/>
          </a:bodyPr>
          <a:lstStyle>
            <a:lvl1pPr marL="352057" indent="-352057">
              <a:buNone/>
              <a:defRPr sz="270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8642182" y="7005624"/>
            <a:ext cx="15453855"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8642182" y="28913100"/>
            <a:ext cx="15453855" cy="889490"/>
          </a:xfrm>
          <a:prstGeom prst="rect">
            <a:avLst/>
          </a:prstGeom>
        </p:spPr>
        <p:txBody>
          <a:bodyPr wrap="square" lIns="234704" tIns="234704" rIns="234704" bIns="234704">
            <a:spAutoFit/>
          </a:bodyPr>
          <a:lstStyle>
            <a:lvl1pPr marL="352057" indent="-352057">
              <a:buNone/>
              <a:defRPr sz="270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8642182" y="28084301"/>
            <a:ext cx="15453855"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4556617" y="7005628"/>
            <a:ext cx="7493474"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4556617" y="7834428"/>
            <a:ext cx="7493474" cy="889490"/>
          </a:xfrm>
          <a:prstGeom prst="rect">
            <a:avLst/>
          </a:prstGeom>
        </p:spPr>
        <p:txBody>
          <a:bodyPr wrap="square" lIns="234704" tIns="234704" rIns="234704" bIns="234704">
            <a:spAutoFit/>
          </a:bodyPr>
          <a:lstStyle>
            <a:lvl1pPr marL="352057" indent="-352057">
              <a:buNone/>
              <a:defRPr sz="270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4552372" y="19014960"/>
            <a:ext cx="7493474"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4600427" y="19843759"/>
            <a:ext cx="7439090" cy="889490"/>
          </a:xfrm>
          <a:prstGeom prst="rect">
            <a:avLst/>
          </a:prstGeom>
        </p:spPr>
        <p:txBody>
          <a:bodyPr wrap="square" lIns="234704" tIns="234704" rIns="234704" bIns="234704">
            <a:spAutoFit/>
          </a:bodyPr>
          <a:lstStyle>
            <a:lvl1pPr marL="352057" indent="-352057">
              <a:buNone/>
              <a:defRPr sz="270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4556617" y="34842087"/>
            <a:ext cx="7493474"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(click to add) CONTACT</a:t>
            </a:r>
            <a:endParaRPr lang="en-US" dirty="0"/>
          </a:p>
        </p:txBody>
      </p:sp>
      <p:sp>
        <p:nvSpPr>
          <p:cNvPr id="30" name="Text Placeholder 3"/>
          <p:cNvSpPr>
            <a:spLocks noGrp="1"/>
          </p:cNvSpPr>
          <p:nvPr>
            <p:ph type="body" sz="quarter" idx="30" hasCustomPrompt="1"/>
          </p:nvPr>
        </p:nvSpPr>
        <p:spPr>
          <a:xfrm>
            <a:off x="24542291" y="35690753"/>
            <a:ext cx="7497229" cy="889490"/>
          </a:xfrm>
          <a:prstGeom prst="rect">
            <a:avLst/>
          </a:prstGeom>
        </p:spPr>
        <p:txBody>
          <a:bodyPr wrap="square" lIns="234704" tIns="234704" rIns="234704" bIns="234704">
            <a:spAutoFit/>
          </a:bodyPr>
          <a:lstStyle>
            <a:lvl1pPr marL="352057" indent="-352057">
              <a:buNone/>
              <a:defRPr sz="270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Enter your text here</a:t>
            </a:r>
            <a:endParaRPr lang="en-US" dirty="0"/>
          </a:p>
        </p:txBody>
      </p:sp>
      <p:sp>
        <p:nvSpPr>
          <p:cNvPr id="58" name="Text Placeholder 5"/>
          <p:cNvSpPr>
            <a:spLocks noGrp="1"/>
          </p:cNvSpPr>
          <p:nvPr>
            <p:ph type="body" sz="quarter" idx="95" hasCustomPrompt="1"/>
          </p:nvPr>
        </p:nvSpPr>
        <p:spPr>
          <a:xfrm>
            <a:off x="-15706519" y="24960312"/>
            <a:ext cx="15439643"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SECTION HEADER PLACEHOLDER</a:t>
            </a:r>
            <a:endParaRPr lang="en-US" dirty="0"/>
          </a:p>
        </p:txBody>
      </p:sp>
      <p:sp>
        <p:nvSpPr>
          <p:cNvPr id="59" name="Text Placeholder 3"/>
          <p:cNvSpPr>
            <a:spLocks noGrp="1"/>
          </p:cNvSpPr>
          <p:nvPr>
            <p:ph type="body" sz="quarter" idx="107" hasCustomPrompt="1"/>
          </p:nvPr>
        </p:nvSpPr>
        <p:spPr>
          <a:xfrm>
            <a:off x="-15706516" y="31178657"/>
            <a:ext cx="15453855"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63" name="Text Placeholder 3"/>
          <p:cNvSpPr>
            <a:spLocks noGrp="1"/>
          </p:cNvSpPr>
          <p:nvPr>
            <p:ph type="body" sz="quarter" idx="116" hasCustomPrompt="1"/>
          </p:nvPr>
        </p:nvSpPr>
        <p:spPr>
          <a:xfrm>
            <a:off x="-15706516" y="31178657"/>
            <a:ext cx="15453855"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64" name="Text Placeholder 3"/>
          <p:cNvSpPr>
            <a:spLocks noGrp="1"/>
          </p:cNvSpPr>
          <p:nvPr>
            <p:ph type="body" sz="quarter" idx="117" hasCustomPrompt="1"/>
          </p:nvPr>
        </p:nvSpPr>
        <p:spPr>
          <a:xfrm>
            <a:off x="-15706516" y="31178657"/>
            <a:ext cx="15453855"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65" name="Text Placeholder 3"/>
          <p:cNvSpPr>
            <a:spLocks noGrp="1"/>
          </p:cNvSpPr>
          <p:nvPr>
            <p:ph type="body" sz="quarter" idx="118" hasCustomPrompt="1"/>
          </p:nvPr>
        </p:nvSpPr>
        <p:spPr>
          <a:xfrm>
            <a:off x="-15706516" y="31178657"/>
            <a:ext cx="15453855"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66" name="Text Placeholder 3"/>
          <p:cNvSpPr>
            <a:spLocks noGrp="1"/>
          </p:cNvSpPr>
          <p:nvPr>
            <p:ph type="body" sz="quarter" idx="119" hasCustomPrompt="1"/>
          </p:nvPr>
        </p:nvSpPr>
        <p:spPr>
          <a:xfrm>
            <a:off x="-15706516" y="31178657"/>
            <a:ext cx="15453855"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67" name="Text Placeholder 3"/>
          <p:cNvSpPr>
            <a:spLocks noGrp="1"/>
          </p:cNvSpPr>
          <p:nvPr>
            <p:ph type="body" sz="quarter" idx="120" hasCustomPrompt="1"/>
          </p:nvPr>
        </p:nvSpPr>
        <p:spPr>
          <a:xfrm>
            <a:off x="-15706516" y="31178657"/>
            <a:ext cx="15453855"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68" name="Text Placeholder 3"/>
          <p:cNvSpPr>
            <a:spLocks noGrp="1"/>
          </p:cNvSpPr>
          <p:nvPr>
            <p:ph type="body" sz="quarter" idx="121" hasCustomPrompt="1"/>
          </p:nvPr>
        </p:nvSpPr>
        <p:spPr>
          <a:xfrm>
            <a:off x="-15706516" y="31178657"/>
            <a:ext cx="15453855"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69" name="Text Placeholder 3"/>
          <p:cNvSpPr>
            <a:spLocks noGrp="1"/>
          </p:cNvSpPr>
          <p:nvPr>
            <p:ph type="body" sz="quarter" idx="122" hasCustomPrompt="1"/>
          </p:nvPr>
        </p:nvSpPr>
        <p:spPr>
          <a:xfrm>
            <a:off x="-15706516" y="31178657"/>
            <a:ext cx="15453855"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70" name="Text Placeholder 3"/>
          <p:cNvSpPr>
            <a:spLocks noGrp="1"/>
          </p:cNvSpPr>
          <p:nvPr>
            <p:ph type="body" sz="quarter" idx="123" hasCustomPrompt="1"/>
          </p:nvPr>
        </p:nvSpPr>
        <p:spPr>
          <a:xfrm>
            <a:off x="-15706516" y="31178657"/>
            <a:ext cx="15453855"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108" name="Text Placeholder 3"/>
          <p:cNvSpPr>
            <a:spLocks noGrp="1"/>
          </p:cNvSpPr>
          <p:nvPr>
            <p:ph type="body" sz="quarter" idx="124" hasCustomPrompt="1"/>
          </p:nvPr>
        </p:nvSpPr>
        <p:spPr>
          <a:xfrm>
            <a:off x="-15706516" y="31178657"/>
            <a:ext cx="15453855"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109" name="Text Placeholder 3"/>
          <p:cNvSpPr>
            <a:spLocks noGrp="1"/>
          </p:cNvSpPr>
          <p:nvPr>
            <p:ph type="body" sz="quarter" idx="125" hasCustomPrompt="1"/>
          </p:nvPr>
        </p:nvSpPr>
        <p:spPr>
          <a:xfrm>
            <a:off x="-15706516" y="31178657"/>
            <a:ext cx="15453855"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110" name="Text Placeholder 5"/>
          <p:cNvSpPr>
            <a:spLocks noGrp="1"/>
          </p:cNvSpPr>
          <p:nvPr>
            <p:ph type="body" sz="quarter" idx="136" hasCustomPrompt="1"/>
          </p:nvPr>
        </p:nvSpPr>
        <p:spPr>
          <a:xfrm>
            <a:off x="-15706519" y="24960312"/>
            <a:ext cx="15439643"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SECTION HEADER PLACEHOLDER</a:t>
            </a:r>
            <a:endParaRPr lang="en-US" dirty="0"/>
          </a:p>
        </p:txBody>
      </p:sp>
      <p:sp>
        <p:nvSpPr>
          <p:cNvPr id="111" name="Text Placeholder 5"/>
          <p:cNvSpPr>
            <a:spLocks noGrp="1"/>
          </p:cNvSpPr>
          <p:nvPr>
            <p:ph type="body" sz="quarter" idx="137" hasCustomPrompt="1"/>
          </p:nvPr>
        </p:nvSpPr>
        <p:spPr>
          <a:xfrm>
            <a:off x="-15706519" y="24960312"/>
            <a:ext cx="15439643"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SECTION HEADER PLACEHOLDER</a:t>
            </a:r>
            <a:endParaRPr lang="en-US" dirty="0"/>
          </a:p>
        </p:txBody>
      </p:sp>
      <p:sp>
        <p:nvSpPr>
          <p:cNvPr id="112" name="Text Placeholder 5"/>
          <p:cNvSpPr>
            <a:spLocks noGrp="1"/>
          </p:cNvSpPr>
          <p:nvPr>
            <p:ph type="body" sz="quarter" idx="138" hasCustomPrompt="1"/>
          </p:nvPr>
        </p:nvSpPr>
        <p:spPr>
          <a:xfrm>
            <a:off x="-15706519" y="24960312"/>
            <a:ext cx="15439643"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SECTION HEADER PLACEHOLDER</a:t>
            </a:r>
            <a:endParaRPr lang="en-US" dirty="0"/>
          </a:p>
        </p:txBody>
      </p:sp>
      <p:sp>
        <p:nvSpPr>
          <p:cNvPr id="113" name="Text Placeholder 5"/>
          <p:cNvSpPr>
            <a:spLocks noGrp="1"/>
          </p:cNvSpPr>
          <p:nvPr>
            <p:ph type="body" sz="quarter" idx="139" hasCustomPrompt="1"/>
          </p:nvPr>
        </p:nvSpPr>
        <p:spPr>
          <a:xfrm>
            <a:off x="-15706519" y="24960312"/>
            <a:ext cx="15439643"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SECTION HEADER PLACEHOLDER</a:t>
            </a:r>
            <a:endParaRPr lang="en-US" dirty="0"/>
          </a:p>
        </p:txBody>
      </p:sp>
      <p:sp>
        <p:nvSpPr>
          <p:cNvPr id="114" name="Text Placeholder 5"/>
          <p:cNvSpPr>
            <a:spLocks noGrp="1"/>
          </p:cNvSpPr>
          <p:nvPr>
            <p:ph type="body" sz="quarter" idx="140" hasCustomPrompt="1"/>
          </p:nvPr>
        </p:nvSpPr>
        <p:spPr>
          <a:xfrm>
            <a:off x="-15706519" y="24960312"/>
            <a:ext cx="15439643"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SECTION HEADER PLACEHOLDER</a:t>
            </a:r>
            <a:endParaRPr lang="en-US" dirty="0"/>
          </a:p>
        </p:txBody>
      </p:sp>
      <p:sp>
        <p:nvSpPr>
          <p:cNvPr id="115" name="Text Placeholder 5"/>
          <p:cNvSpPr>
            <a:spLocks noGrp="1"/>
          </p:cNvSpPr>
          <p:nvPr>
            <p:ph type="body" sz="quarter" idx="141" hasCustomPrompt="1"/>
          </p:nvPr>
        </p:nvSpPr>
        <p:spPr>
          <a:xfrm>
            <a:off x="-15706519" y="24960312"/>
            <a:ext cx="15439643"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SECTION HEADER PLACEHOLDER</a:t>
            </a:r>
            <a:endParaRPr lang="en-US" dirty="0"/>
          </a:p>
        </p:txBody>
      </p:sp>
      <p:sp>
        <p:nvSpPr>
          <p:cNvPr id="116" name="Text Placeholder 5"/>
          <p:cNvSpPr>
            <a:spLocks noGrp="1"/>
          </p:cNvSpPr>
          <p:nvPr>
            <p:ph type="body" sz="quarter" idx="142" hasCustomPrompt="1"/>
          </p:nvPr>
        </p:nvSpPr>
        <p:spPr>
          <a:xfrm>
            <a:off x="-15706519" y="24960312"/>
            <a:ext cx="15439643"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SECTION HEADER PLACEHOLDER</a:t>
            </a:r>
            <a:endParaRPr lang="en-US" dirty="0"/>
          </a:p>
        </p:txBody>
      </p:sp>
      <p:sp>
        <p:nvSpPr>
          <p:cNvPr id="117" name="Text Placeholder 5"/>
          <p:cNvSpPr>
            <a:spLocks noGrp="1"/>
          </p:cNvSpPr>
          <p:nvPr>
            <p:ph type="body" sz="quarter" idx="143" hasCustomPrompt="1"/>
          </p:nvPr>
        </p:nvSpPr>
        <p:spPr>
          <a:xfrm>
            <a:off x="-15706519" y="24960312"/>
            <a:ext cx="15439643"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SECTION HEADER PLACEHOLDER</a:t>
            </a:r>
            <a:endParaRPr lang="en-US" dirty="0"/>
          </a:p>
        </p:txBody>
      </p:sp>
      <p:sp>
        <p:nvSpPr>
          <p:cNvPr id="118" name="Text Placeholder 5"/>
          <p:cNvSpPr>
            <a:spLocks noGrp="1"/>
          </p:cNvSpPr>
          <p:nvPr>
            <p:ph type="body" sz="quarter" idx="144" hasCustomPrompt="1"/>
          </p:nvPr>
        </p:nvSpPr>
        <p:spPr>
          <a:xfrm>
            <a:off x="-15706519" y="24960312"/>
            <a:ext cx="15439643"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SECTION HEADER PLACEHOLDER</a:t>
            </a:r>
            <a:endParaRPr lang="en-US" dirty="0"/>
          </a:p>
        </p:txBody>
      </p:sp>
      <p:sp>
        <p:nvSpPr>
          <p:cNvPr id="119" name="Text Placeholder 5"/>
          <p:cNvSpPr>
            <a:spLocks noGrp="1"/>
          </p:cNvSpPr>
          <p:nvPr>
            <p:ph type="body" sz="quarter" idx="145" hasCustomPrompt="1"/>
          </p:nvPr>
        </p:nvSpPr>
        <p:spPr>
          <a:xfrm>
            <a:off x="-15706519" y="24960312"/>
            <a:ext cx="15439643"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SECTION HEADER PLACEHOLDER</a:t>
            </a:r>
            <a:endParaRPr lang="en-US" dirty="0"/>
          </a:p>
        </p:txBody>
      </p:sp>
      <p:sp>
        <p:nvSpPr>
          <p:cNvPr id="120" name="Text Placeholder 5"/>
          <p:cNvSpPr>
            <a:spLocks noGrp="1"/>
          </p:cNvSpPr>
          <p:nvPr>
            <p:ph type="body" sz="quarter" idx="146" hasCustomPrompt="1"/>
          </p:nvPr>
        </p:nvSpPr>
        <p:spPr>
          <a:xfrm>
            <a:off x="-15706519" y="24960312"/>
            <a:ext cx="15439643"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SECTION HEADER PLACEHOLDER</a:t>
            </a:r>
            <a:endParaRPr lang="en-US" dirty="0"/>
          </a:p>
        </p:txBody>
      </p:sp>
      <p:sp>
        <p:nvSpPr>
          <p:cNvPr id="121" name="Text Placeholder 5"/>
          <p:cNvSpPr>
            <a:spLocks noGrp="1"/>
          </p:cNvSpPr>
          <p:nvPr>
            <p:ph type="body" sz="quarter" idx="147" hasCustomPrompt="1"/>
          </p:nvPr>
        </p:nvSpPr>
        <p:spPr>
          <a:xfrm>
            <a:off x="-15706519" y="24960312"/>
            <a:ext cx="15439643"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SECTION HEADER PLACEHOLDER</a:t>
            </a:r>
            <a:endParaRPr lang="en-US" dirty="0"/>
          </a:p>
        </p:txBody>
      </p:sp>
      <p:sp>
        <p:nvSpPr>
          <p:cNvPr id="122" name="Text Placeholder 5"/>
          <p:cNvSpPr>
            <a:spLocks noGrp="1"/>
          </p:cNvSpPr>
          <p:nvPr>
            <p:ph type="body" sz="quarter" idx="148" hasCustomPrompt="1"/>
          </p:nvPr>
        </p:nvSpPr>
        <p:spPr>
          <a:xfrm>
            <a:off x="-15706519" y="24960312"/>
            <a:ext cx="15439643"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SECTION HEADER PLACEHOLDER</a:t>
            </a:r>
            <a:endParaRPr lang="en-US" dirty="0"/>
          </a:p>
        </p:txBody>
      </p:sp>
      <p:sp>
        <p:nvSpPr>
          <p:cNvPr id="123" name="Text Placeholder 5"/>
          <p:cNvSpPr>
            <a:spLocks noGrp="1"/>
          </p:cNvSpPr>
          <p:nvPr>
            <p:ph type="body" sz="quarter" idx="149" hasCustomPrompt="1"/>
          </p:nvPr>
        </p:nvSpPr>
        <p:spPr>
          <a:xfrm>
            <a:off x="-15706519" y="24960312"/>
            <a:ext cx="15439643" cy="851319"/>
          </a:xfrm>
          <a:prstGeom prst="rect">
            <a:avLst/>
          </a:prstGeom>
          <a:noFill/>
        </p:spPr>
        <p:txBody>
          <a:bodyPr wrap="square" lIns="93883" tIns="93883" rIns="93883" bIns="93883" anchor="ctr" anchorCtr="0">
            <a:spAutoFit/>
          </a:bodyPr>
          <a:lstStyle>
            <a:lvl1pPr algn="ctr">
              <a:buNone/>
              <a:defRPr sz="4300" b="1" u="sng" baseline="0">
                <a:solidFill>
                  <a:schemeClr val="accent5">
                    <a:lumMod val="50000"/>
                  </a:schemeClr>
                </a:solidFill>
              </a:defRPr>
            </a:lvl1pPr>
          </a:lstStyle>
          <a:p>
            <a:pPr lvl="0"/>
            <a:r>
              <a:rPr lang="en-US" dirty="0" smtClean="0"/>
              <a:t>SECTION HEADER PLACEHOLDER</a:t>
            </a:r>
            <a:endParaRPr lang="en-US" dirty="0"/>
          </a:p>
        </p:txBody>
      </p:sp>
      <p:sp>
        <p:nvSpPr>
          <p:cNvPr id="124" name="Text Placeholder 3"/>
          <p:cNvSpPr>
            <a:spLocks noGrp="1"/>
          </p:cNvSpPr>
          <p:nvPr>
            <p:ph type="body" sz="quarter" idx="152" hasCustomPrompt="1"/>
          </p:nvPr>
        </p:nvSpPr>
        <p:spPr>
          <a:xfrm>
            <a:off x="-11758517" y="29654657"/>
            <a:ext cx="7496045"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125" name="Text Placeholder 3"/>
          <p:cNvSpPr>
            <a:spLocks noGrp="1"/>
          </p:cNvSpPr>
          <p:nvPr>
            <p:ph type="body" sz="quarter" idx="153" hasCustomPrompt="1"/>
          </p:nvPr>
        </p:nvSpPr>
        <p:spPr>
          <a:xfrm>
            <a:off x="-11758517" y="29654657"/>
            <a:ext cx="7496045"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126" name="Text Placeholder 3"/>
          <p:cNvSpPr>
            <a:spLocks noGrp="1"/>
          </p:cNvSpPr>
          <p:nvPr>
            <p:ph type="body" sz="quarter" idx="154" hasCustomPrompt="1"/>
          </p:nvPr>
        </p:nvSpPr>
        <p:spPr>
          <a:xfrm>
            <a:off x="-11758517" y="29654657"/>
            <a:ext cx="7496045"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127" name="Text Placeholder 3"/>
          <p:cNvSpPr>
            <a:spLocks noGrp="1"/>
          </p:cNvSpPr>
          <p:nvPr>
            <p:ph type="body" sz="quarter" idx="155" hasCustomPrompt="1"/>
          </p:nvPr>
        </p:nvSpPr>
        <p:spPr>
          <a:xfrm>
            <a:off x="-11758517" y="29654657"/>
            <a:ext cx="7496045"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128" name="Text Placeholder 3"/>
          <p:cNvSpPr>
            <a:spLocks noGrp="1"/>
          </p:cNvSpPr>
          <p:nvPr>
            <p:ph type="body" sz="quarter" idx="156" hasCustomPrompt="1"/>
          </p:nvPr>
        </p:nvSpPr>
        <p:spPr>
          <a:xfrm>
            <a:off x="-11758517" y="29654657"/>
            <a:ext cx="7496045"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129" name="Text Placeholder 3"/>
          <p:cNvSpPr>
            <a:spLocks noGrp="1"/>
          </p:cNvSpPr>
          <p:nvPr>
            <p:ph type="body" sz="quarter" idx="157" hasCustomPrompt="1"/>
          </p:nvPr>
        </p:nvSpPr>
        <p:spPr>
          <a:xfrm>
            <a:off x="-11758517" y="29654657"/>
            <a:ext cx="7496045"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130" name="Text Placeholder 3"/>
          <p:cNvSpPr>
            <a:spLocks noGrp="1"/>
          </p:cNvSpPr>
          <p:nvPr>
            <p:ph type="body" sz="quarter" idx="158" hasCustomPrompt="1"/>
          </p:nvPr>
        </p:nvSpPr>
        <p:spPr>
          <a:xfrm>
            <a:off x="-11758517" y="29654657"/>
            <a:ext cx="7496045"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131" name="Text Placeholder 3"/>
          <p:cNvSpPr>
            <a:spLocks noGrp="1"/>
          </p:cNvSpPr>
          <p:nvPr>
            <p:ph type="body" sz="quarter" idx="159" hasCustomPrompt="1"/>
          </p:nvPr>
        </p:nvSpPr>
        <p:spPr>
          <a:xfrm>
            <a:off x="-11758517" y="29654657"/>
            <a:ext cx="7496045"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132" name="Text Placeholder 3"/>
          <p:cNvSpPr>
            <a:spLocks noGrp="1"/>
          </p:cNvSpPr>
          <p:nvPr>
            <p:ph type="body" sz="quarter" idx="160" hasCustomPrompt="1"/>
          </p:nvPr>
        </p:nvSpPr>
        <p:spPr>
          <a:xfrm>
            <a:off x="-11758517" y="29654657"/>
            <a:ext cx="7496045"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133" name="Text Placeholder 3"/>
          <p:cNvSpPr>
            <a:spLocks noGrp="1"/>
          </p:cNvSpPr>
          <p:nvPr>
            <p:ph type="body" sz="quarter" idx="161" hasCustomPrompt="1"/>
          </p:nvPr>
        </p:nvSpPr>
        <p:spPr>
          <a:xfrm>
            <a:off x="-11758517" y="29654657"/>
            <a:ext cx="7496045"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134" name="Text Placeholder 3"/>
          <p:cNvSpPr>
            <a:spLocks noGrp="1"/>
          </p:cNvSpPr>
          <p:nvPr>
            <p:ph type="body" sz="quarter" idx="162" hasCustomPrompt="1"/>
          </p:nvPr>
        </p:nvSpPr>
        <p:spPr>
          <a:xfrm>
            <a:off x="-11758517" y="29654657"/>
            <a:ext cx="7496045" cy="889490"/>
          </a:xfrm>
          <a:prstGeom prst="rect">
            <a:avLst/>
          </a:prstGeom>
        </p:spPr>
        <p:txBody>
          <a:bodyPr wrap="square" lIns="234704" tIns="234704" rIns="234704" bIns="234704">
            <a:spAutoFit/>
          </a:bodyPr>
          <a:lstStyle>
            <a:lvl1pPr marL="0" indent="0">
              <a:buNone/>
              <a:defRPr sz="2700" baseline="0">
                <a:solidFill>
                  <a:schemeClr val="accent5">
                    <a:lumMod val="50000"/>
                  </a:schemeClr>
                </a:solidFill>
                <a:latin typeface="Trebuchet MS" pitchFamily="34" charset="0"/>
              </a:defRPr>
            </a:lvl1pPr>
            <a:lvl2pPr marL="1525568" indent="-586756">
              <a:defRPr sz="2700">
                <a:latin typeface="Trebuchet MS" pitchFamily="34" charset="0"/>
              </a:defRPr>
            </a:lvl2pPr>
            <a:lvl3pPr marL="2112323" indent="-586756">
              <a:defRPr sz="2700">
                <a:latin typeface="Trebuchet MS" pitchFamily="34" charset="0"/>
              </a:defRPr>
            </a:lvl3pPr>
            <a:lvl4pPr marL="2757757" indent="-645434">
              <a:defRPr sz="2700">
                <a:latin typeface="Trebuchet MS" pitchFamily="34" charset="0"/>
              </a:defRPr>
            </a:lvl4pPr>
            <a:lvl5pPr marL="3227161" indent="-469403">
              <a:defRPr sz="2700">
                <a:latin typeface="Trebuchet MS" pitchFamily="34" charset="0"/>
              </a:defRPr>
            </a:lvl5pPr>
          </a:lstStyle>
          <a:p>
            <a:pPr lvl="0"/>
            <a:r>
              <a:rPr lang="en-US" dirty="0" smtClean="0"/>
              <a:t>TEXT PLACEHOLDER</a:t>
            </a:r>
            <a:endParaRPr lang="en-US" dirty="0"/>
          </a:p>
        </p:txBody>
      </p:sp>
      <p:sp>
        <p:nvSpPr>
          <p:cNvPr id="135" name="Text Placeholder 5"/>
          <p:cNvSpPr>
            <a:spLocks noGrp="1"/>
          </p:cNvSpPr>
          <p:nvPr>
            <p:ph type="body" sz="quarter" idx="163" hasCustomPrompt="1"/>
          </p:nvPr>
        </p:nvSpPr>
        <p:spPr>
          <a:xfrm>
            <a:off x="-11758517" y="23527905"/>
            <a:ext cx="7496045" cy="774375"/>
          </a:xfrm>
          <a:prstGeom prst="rect">
            <a:avLst/>
          </a:prstGeom>
          <a:noFill/>
        </p:spPr>
        <p:txBody>
          <a:bodyPr wrap="square" lIns="93883" tIns="93883" rIns="93883" bIns="93883" anchor="ctr" anchorCtr="0">
            <a:spAutoFit/>
          </a:bodyPr>
          <a:lstStyle>
            <a:lvl1pPr algn="ctr">
              <a:buNone/>
              <a:defRPr sz="3800" b="1" u="sng" baseline="0">
                <a:solidFill>
                  <a:schemeClr val="accent5">
                    <a:lumMod val="50000"/>
                  </a:schemeClr>
                </a:solidFill>
              </a:defRPr>
            </a:lvl1pPr>
          </a:lstStyle>
          <a:p>
            <a:pPr lvl="0"/>
            <a:r>
              <a:rPr lang="en-US" dirty="0" smtClean="0"/>
              <a:t>SECTION HEADER PLACEHOLDER</a:t>
            </a:r>
            <a:endParaRPr lang="en-US" dirty="0"/>
          </a:p>
        </p:txBody>
      </p:sp>
      <p:sp>
        <p:nvSpPr>
          <p:cNvPr id="136" name="Text Placeholder 5"/>
          <p:cNvSpPr>
            <a:spLocks noGrp="1"/>
          </p:cNvSpPr>
          <p:nvPr>
            <p:ph type="body" sz="quarter" idx="164" hasCustomPrompt="1"/>
          </p:nvPr>
        </p:nvSpPr>
        <p:spPr>
          <a:xfrm>
            <a:off x="-11758517" y="23527905"/>
            <a:ext cx="7496045" cy="774375"/>
          </a:xfrm>
          <a:prstGeom prst="rect">
            <a:avLst/>
          </a:prstGeom>
          <a:noFill/>
        </p:spPr>
        <p:txBody>
          <a:bodyPr wrap="square" lIns="93883" tIns="93883" rIns="93883" bIns="93883" anchor="ctr" anchorCtr="0">
            <a:spAutoFit/>
          </a:bodyPr>
          <a:lstStyle>
            <a:lvl1pPr algn="ctr">
              <a:buNone/>
              <a:defRPr sz="3800" b="1" u="sng" baseline="0">
                <a:solidFill>
                  <a:schemeClr val="accent5">
                    <a:lumMod val="50000"/>
                  </a:schemeClr>
                </a:solidFill>
              </a:defRPr>
            </a:lvl1pPr>
          </a:lstStyle>
          <a:p>
            <a:pPr lvl="0"/>
            <a:r>
              <a:rPr lang="en-US" dirty="0" smtClean="0"/>
              <a:t>SECTION HEADER PLACEHOLDER</a:t>
            </a:r>
            <a:endParaRPr lang="en-US" dirty="0"/>
          </a:p>
        </p:txBody>
      </p:sp>
      <p:sp>
        <p:nvSpPr>
          <p:cNvPr id="137" name="Text Placeholder 5"/>
          <p:cNvSpPr>
            <a:spLocks noGrp="1"/>
          </p:cNvSpPr>
          <p:nvPr>
            <p:ph type="body" sz="quarter" idx="165" hasCustomPrompt="1"/>
          </p:nvPr>
        </p:nvSpPr>
        <p:spPr>
          <a:xfrm>
            <a:off x="-11758517" y="23527905"/>
            <a:ext cx="7496045" cy="774375"/>
          </a:xfrm>
          <a:prstGeom prst="rect">
            <a:avLst/>
          </a:prstGeom>
          <a:noFill/>
        </p:spPr>
        <p:txBody>
          <a:bodyPr wrap="square" lIns="93883" tIns="93883" rIns="93883" bIns="93883" anchor="ctr" anchorCtr="0">
            <a:spAutoFit/>
          </a:bodyPr>
          <a:lstStyle>
            <a:lvl1pPr algn="ctr">
              <a:buNone/>
              <a:defRPr sz="3800" b="1" u="sng" baseline="0">
                <a:solidFill>
                  <a:schemeClr val="accent5">
                    <a:lumMod val="50000"/>
                  </a:schemeClr>
                </a:solidFill>
              </a:defRPr>
            </a:lvl1pPr>
          </a:lstStyle>
          <a:p>
            <a:pPr lvl="0"/>
            <a:r>
              <a:rPr lang="en-US" dirty="0" smtClean="0"/>
              <a:t>SECTION HEADER PLACEHOLDER</a:t>
            </a:r>
            <a:endParaRPr lang="en-US" dirty="0"/>
          </a:p>
        </p:txBody>
      </p:sp>
      <p:sp>
        <p:nvSpPr>
          <p:cNvPr id="138" name="Text Placeholder 5"/>
          <p:cNvSpPr>
            <a:spLocks noGrp="1"/>
          </p:cNvSpPr>
          <p:nvPr>
            <p:ph type="body" sz="quarter" idx="166" hasCustomPrompt="1"/>
          </p:nvPr>
        </p:nvSpPr>
        <p:spPr>
          <a:xfrm>
            <a:off x="-11758517" y="23527905"/>
            <a:ext cx="7496045" cy="774375"/>
          </a:xfrm>
          <a:prstGeom prst="rect">
            <a:avLst/>
          </a:prstGeom>
          <a:noFill/>
        </p:spPr>
        <p:txBody>
          <a:bodyPr wrap="square" lIns="93883" tIns="93883" rIns="93883" bIns="93883" anchor="ctr" anchorCtr="0">
            <a:spAutoFit/>
          </a:bodyPr>
          <a:lstStyle>
            <a:lvl1pPr algn="ctr">
              <a:buNone/>
              <a:defRPr sz="3800" b="1" u="sng" baseline="0">
                <a:solidFill>
                  <a:schemeClr val="accent5">
                    <a:lumMod val="50000"/>
                  </a:schemeClr>
                </a:solidFill>
              </a:defRPr>
            </a:lvl1pPr>
          </a:lstStyle>
          <a:p>
            <a:pPr lvl="0"/>
            <a:r>
              <a:rPr lang="en-US" dirty="0" smtClean="0"/>
              <a:t>SECTION HEADER PLACEHOLDER</a:t>
            </a:r>
            <a:endParaRPr lang="en-US" dirty="0"/>
          </a:p>
        </p:txBody>
      </p:sp>
      <p:sp>
        <p:nvSpPr>
          <p:cNvPr id="139" name="Text Placeholder 5"/>
          <p:cNvSpPr>
            <a:spLocks noGrp="1"/>
          </p:cNvSpPr>
          <p:nvPr>
            <p:ph type="body" sz="quarter" idx="167" hasCustomPrompt="1"/>
          </p:nvPr>
        </p:nvSpPr>
        <p:spPr>
          <a:xfrm>
            <a:off x="-11758517" y="23527905"/>
            <a:ext cx="7496045" cy="774375"/>
          </a:xfrm>
          <a:prstGeom prst="rect">
            <a:avLst/>
          </a:prstGeom>
          <a:noFill/>
        </p:spPr>
        <p:txBody>
          <a:bodyPr wrap="square" lIns="93883" tIns="93883" rIns="93883" bIns="93883" anchor="ctr" anchorCtr="0">
            <a:spAutoFit/>
          </a:bodyPr>
          <a:lstStyle>
            <a:lvl1pPr algn="ctr">
              <a:buNone/>
              <a:defRPr sz="3800" b="1" u="sng" baseline="0">
                <a:solidFill>
                  <a:schemeClr val="accent5">
                    <a:lumMod val="50000"/>
                  </a:schemeClr>
                </a:solidFill>
              </a:defRPr>
            </a:lvl1pPr>
          </a:lstStyle>
          <a:p>
            <a:pPr lvl="0"/>
            <a:r>
              <a:rPr lang="en-US" dirty="0" smtClean="0"/>
              <a:t>SECTION HEADER PLACEHOLDER</a:t>
            </a:r>
            <a:endParaRPr lang="en-US" dirty="0"/>
          </a:p>
        </p:txBody>
      </p:sp>
      <p:sp>
        <p:nvSpPr>
          <p:cNvPr id="140" name="Text Placeholder 5"/>
          <p:cNvSpPr>
            <a:spLocks noGrp="1"/>
          </p:cNvSpPr>
          <p:nvPr>
            <p:ph type="body" sz="quarter" idx="168" hasCustomPrompt="1"/>
          </p:nvPr>
        </p:nvSpPr>
        <p:spPr>
          <a:xfrm>
            <a:off x="-11758517" y="23527905"/>
            <a:ext cx="7496045" cy="774375"/>
          </a:xfrm>
          <a:prstGeom prst="rect">
            <a:avLst/>
          </a:prstGeom>
          <a:noFill/>
        </p:spPr>
        <p:txBody>
          <a:bodyPr wrap="square" lIns="93883" tIns="93883" rIns="93883" bIns="93883" anchor="ctr" anchorCtr="0">
            <a:spAutoFit/>
          </a:bodyPr>
          <a:lstStyle>
            <a:lvl1pPr algn="ctr">
              <a:buNone/>
              <a:defRPr sz="3800" b="1" u="sng" baseline="0">
                <a:solidFill>
                  <a:schemeClr val="accent5">
                    <a:lumMod val="50000"/>
                  </a:schemeClr>
                </a:solidFill>
              </a:defRPr>
            </a:lvl1pPr>
          </a:lstStyle>
          <a:p>
            <a:pPr lvl="0"/>
            <a:r>
              <a:rPr lang="en-US" dirty="0" smtClean="0"/>
              <a:t>SECTION HEADER PLACEHOLDER</a:t>
            </a:r>
            <a:endParaRPr lang="en-US" dirty="0"/>
          </a:p>
        </p:txBody>
      </p:sp>
      <p:sp>
        <p:nvSpPr>
          <p:cNvPr id="141" name="Text Placeholder 5"/>
          <p:cNvSpPr>
            <a:spLocks noGrp="1"/>
          </p:cNvSpPr>
          <p:nvPr>
            <p:ph type="body" sz="quarter" idx="169" hasCustomPrompt="1"/>
          </p:nvPr>
        </p:nvSpPr>
        <p:spPr>
          <a:xfrm>
            <a:off x="-11758517" y="23527905"/>
            <a:ext cx="7496045" cy="774375"/>
          </a:xfrm>
          <a:prstGeom prst="rect">
            <a:avLst/>
          </a:prstGeom>
          <a:noFill/>
        </p:spPr>
        <p:txBody>
          <a:bodyPr wrap="square" lIns="93883" tIns="93883" rIns="93883" bIns="93883" anchor="ctr" anchorCtr="0">
            <a:spAutoFit/>
          </a:bodyPr>
          <a:lstStyle>
            <a:lvl1pPr algn="ctr">
              <a:buNone/>
              <a:defRPr sz="3800" b="1" u="sng" baseline="0">
                <a:solidFill>
                  <a:schemeClr val="accent5">
                    <a:lumMod val="50000"/>
                  </a:schemeClr>
                </a:solidFill>
              </a:defRPr>
            </a:lvl1pPr>
          </a:lstStyle>
          <a:p>
            <a:pPr lvl="0"/>
            <a:r>
              <a:rPr lang="en-US" dirty="0" smtClean="0"/>
              <a:t>SECTION HEADER PLACEHOLDER</a:t>
            </a:r>
            <a:endParaRPr lang="en-US" dirty="0"/>
          </a:p>
        </p:txBody>
      </p:sp>
      <p:sp>
        <p:nvSpPr>
          <p:cNvPr id="142" name="Text Placeholder 5"/>
          <p:cNvSpPr>
            <a:spLocks noGrp="1"/>
          </p:cNvSpPr>
          <p:nvPr>
            <p:ph type="body" sz="quarter" idx="170" hasCustomPrompt="1"/>
          </p:nvPr>
        </p:nvSpPr>
        <p:spPr>
          <a:xfrm>
            <a:off x="-11758517" y="23527905"/>
            <a:ext cx="7496045" cy="774375"/>
          </a:xfrm>
          <a:prstGeom prst="rect">
            <a:avLst/>
          </a:prstGeom>
          <a:noFill/>
        </p:spPr>
        <p:txBody>
          <a:bodyPr wrap="square" lIns="93883" tIns="93883" rIns="93883" bIns="93883" anchor="ctr" anchorCtr="0">
            <a:spAutoFit/>
          </a:bodyPr>
          <a:lstStyle>
            <a:lvl1pPr algn="ctr">
              <a:buNone/>
              <a:defRPr sz="3800" b="1" u="sng" baseline="0">
                <a:solidFill>
                  <a:schemeClr val="accent5">
                    <a:lumMod val="50000"/>
                  </a:schemeClr>
                </a:solidFill>
              </a:defRPr>
            </a:lvl1pPr>
          </a:lstStyle>
          <a:p>
            <a:pPr lvl="0"/>
            <a:r>
              <a:rPr lang="en-US" dirty="0" smtClean="0"/>
              <a:t>SECTION HEADER PLACEHOLDER</a:t>
            </a:r>
            <a:endParaRPr lang="en-US" dirty="0"/>
          </a:p>
        </p:txBody>
      </p:sp>
      <p:sp>
        <p:nvSpPr>
          <p:cNvPr id="143" name="Text Placeholder 5"/>
          <p:cNvSpPr>
            <a:spLocks noGrp="1"/>
          </p:cNvSpPr>
          <p:nvPr>
            <p:ph type="body" sz="quarter" idx="171" hasCustomPrompt="1"/>
          </p:nvPr>
        </p:nvSpPr>
        <p:spPr>
          <a:xfrm>
            <a:off x="-11758517" y="23527905"/>
            <a:ext cx="7496045" cy="774375"/>
          </a:xfrm>
          <a:prstGeom prst="rect">
            <a:avLst/>
          </a:prstGeom>
          <a:noFill/>
        </p:spPr>
        <p:txBody>
          <a:bodyPr wrap="square" lIns="93883" tIns="93883" rIns="93883" bIns="93883" anchor="ctr" anchorCtr="0">
            <a:spAutoFit/>
          </a:bodyPr>
          <a:lstStyle>
            <a:lvl1pPr algn="ctr">
              <a:buNone/>
              <a:defRPr sz="3800" b="1" u="sng" baseline="0">
                <a:solidFill>
                  <a:schemeClr val="accent5">
                    <a:lumMod val="50000"/>
                  </a:schemeClr>
                </a:solidFill>
              </a:defRPr>
            </a:lvl1pPr>
          </a:lstStyle>
          <a:p>
            <a:pPr lvl="0"/>
            <a:r>
              <a:rPr lang="en-US" dirty="0" smtClean="0"/>
              <a:t>SECTION HEADER PLACEHOLDER</a:t>
            </a:r>
            <a:endParaRPr lang="en-US" dirty="0"/>
          </a:p>
        </p:txBody>
      </p:sp>
      <p:sp>
        <p:nvSpPr>
          <p:cNvPr id="144" name="Text Placeholder 5"/>
          <p:cNvSpPr>
            <a:spLocks noGrp="1"/>
          </p:cNvSpPr>
          <p:nvPr>
            <p:ph type="body" sz="quarter" idx="172" hasCustomPrompt="1"/>
          </p:nvPr>
        </p:nvSpPr>
        <p:spPr>
          <a:xfrm>
            <a:off x="-11758517" y="23527905"/>
            <a:ext cx="7496045" cy="774375"/>
          </a:xfrm>
          <a:prstGeom prst="rect">
            <a:avLst/>
          </a:prstGeom>
          <a:noFill/>
        </p:spPr>
        <p:txBody>
          <a:bodyPr wrap="square" lIns="93883" tIns="93883" rIns="93883" bIns="93883" anchor="ctr" anchorCtr="0">
            <a:spAutoFit/>
          </a:bodyPr>
          <a:lstStyle>
            <a:lvl1pPr algn="ctr">
              <a:buNone/>
              <a:defRPr sz="3800" b="1" u="sng" baseline="0">
                <a:solidFill>
                  <a:schemeClr val="accent5">
                    <a:lumMod val="50000"/>
                  </a:schemeClr>
                </a:solidFill>
              </a:defRPr>
            </a:lvl1pPr>
          </a:lstStyle>
          <a:p>
            <a:pPr lvl="0"/>
            <a:r>
              <a:rPr lang="en-US" dirty="0" smtClean="0"/>
              <a:t>SECTION HEADER PLACEHOLDER</a:t>
            </a:r>
            <a:endParaRPr lang="en-US" dirty="0"/>
          </a:p>
        </p:txBody>
      </p:sp>
      <p:sp>
        <p:nvSpPr>
          <p:cNvPr id="145" name="Text Placeholder 5"/>
          <p:cNvSpPr>
            <a:spLocks noGrp="1"/>
          </p:cNvSpPr>
          <p:nvPr>
            <p:ph type="body" sz="quarter" idx="173" hasCustomPrompt="1"/>
          </p:nvPr>
        </p:nvSpPr>
        <p:spPr>
          <a:xfrm>
            <a:off x="-11758517" y="23527905"/>
            <a:ext cx="7496045" cy="774375"/>
          </a:xfrm>
          <a:prstGeom prst="rect">
            <a:avLst/>
          </a:prstGeom>
          <a:noFill/>
        </p:spPr>
        <p:txBody>
          <a:bodyPr wrap="square" lIns="93883" tIns="93883" rIns="93883" bIns="93883" anchor="ctr" anchorCtr="0">
            <a:spAutoFit/>
          </a:bodyPr>
          <a:lstStyle>
            <a:lvl1pPr algn="ctr">
              <a:buNone/>
              <a:defRPr sz="3800" b="1" u="sng" baseline="0">
                <a:solidFill>
                  <a:schemeClr val="accent5">
                    <a:lumMod val="50000"/>
                  </a:schemeClr>
                </a:solidFill>
              </a:defRPr>
            </a:lvl1pPr>
          </a:lstStyle>
          <a:p>
            <a:pPr lvl="0"/>
            <a:r>
              <a:rPr lang="en-US" dirty="0" smtClean="0"/>
              <a:t>SECTION HEADER PLACEHOLDER</a:t>
            </a:r>
            <a:endParaRPr lang="en-US" dirty="0"/>
          </a:p>
        </p:txBody>
      </p:sp>
      <p:sp>
        <p:nvSpPr>
          <p:cNvPr id="146" name="Text Placeholder 5"/>
          <p:cNvSpPr>
            <a:spLocks noGrp="1"/>
          </p:cNvSpPr>
          <p:nvPr>
            <p:ph type="body" sz="quarter" idx="174" hasCustomPrompt="1"/>
          </p:nvPr>
        </p:nvSpPr>
        <p:spPr>
          <a:xfrm>
            <a:off x="-11758517" y="23527905"/>
            <a:ext cx="7496045" cy="774375"/>
          </a:xfrm>
          <a:prstGeom prst="rect">
            <a:avLst/>
          </a:prstGeom>
          <a:noFill/>
        </p:spPr>
        <p:txBody>
          <a:bodyPr wrap="square" lIns="93883" tIns="93883" rIns="93883" bIns="93883" anchor="ctr" anchorCtr="0">
            <a:spAutoFit/>
          </a:bodyPr>
          <a:lstStyle>
            <a:lvl1pPr algn="ctr">
              <a:buNone/>
              <a:defRPr sz="3800" b="1" u="sng" baseline="0">
                <a:solidFill>
                  <a:schemeClr val="accent5">
                    <a:lumMod val="50000"/>
                  </a:schemeClr>
                </a:solidFill>
              </a:defRPr>
            </a:lvl1pPr>
          </a:lstStyle>
          <a:p>
            <a:pPr lvl="0"/>
            <a:r>
              <a:rPr lang="en-US" dirty="0" smtClean="0"/>
              <a:t>SECTION HEADER PLACEHOLDER</a:t>
            </a:r>
            <a:endParaRPr lang="en-US" dirty="0"/>
          </a:p>
        </p:txBody>
      </p:sp>
      <p:sp>
        <p:nvSpPr>
          <p:cNvPr id="147" name="Text Placeholder 5"/>
          <p:cNvSpPr>
            <a:spLocks noGrp="1"/>
          </p:cNvSpPr>
          <p:nvPr>
            <p:ph type="body" sz="quarter" idx="175" hasCustomPrompt="1"/>
          </p:nvPr>
        </p:nvSpPr>
        <p:spPr>
          <a:xfrm>
            <a:off x="-11758517" y="23527905"/>
            <a:ext cx="7496045" cy="774375"/>
          </a:xfrm>
          <a:prstGeom prst="rect">
            <a:avLst/>
          </a:prstGeom>
          <a:noFill/>
        </p:spPr>
        <p:txBody>
          <a:bodyPr wrap="square" lIns="93883" tIns="93883" rIns="93883" bIns="93883" anchor="ctr" anchorCtr="0">
            <a:spAutoFit/>
          </a:bodyPr>
          <a:lstStyle>
            <a:lvl1pPr algn="ctr">
              <a:buNone/>
              <a:defRPr sz="3800" b="1" u="sng" baseline="0">
                <a:solidFill>
                  <a:schemeClr val="accent5">
                    <a:lumMod val="50000"/>
                  </a:schemeClr>
                </a:solidFill>
              </a:defRPr>
            </a:lvl1pPr>
          </a:lstStyle>
          <a:p>
            <a:pPr lvl="0"/>
            <a:r>
              <a:rPr lang="en-US" dirty="0" smtClean="0"/>
              <a:t>SECTION HEADER PLACEHOLDER</a:t>
            </a:r>
            <a:endParaRPr lang="en-US" dirty="0"/>
          </a:p>
        </p:txBody>
      </p:sp>
      <p:sp>
        <p:nvSpPr>
          <p:cNvPr id="148" name="Text Placeholder 5"/>
          <p:cNvSpPr>
            <a:spLocks noGrp="1"/>
          </p:cNvSpPr>
          <p:nvPr>
            <p:ph type="body" sz="quarter" idx="176" hasCustomPrompt="1"/>
          </p:nvPr>
        </p:nvSpPr>
        <p:spPr>
          <a:xfrm>
            <a:off x="-11758517" y="23527905"/>
            <a:ext cx="7496045" cy="774375"/>
          </a:xfrm>
          <a:prstGeom prst="rect">
            <a:avLst/>
          </a:prstGeom>
          <a:noFill/>
        </p:spPr>
        <p:txBody>
          <a:bodyPr wrap="square" lIns="93883" tIns="93883" rIns="93883" bIns="93883" anchor="ctr" anchorCtr="0">
            <a:spAutoFit/>
          </a:bodyPr>
          <a:lstStyle>
            <a:lvl1pPr algn="ctr">
              <a:buNone/>
              <a:defRPr sz="3800" b="1" u="sng" baseline="0">
                <a:solidFill>
                  <a:schemeClr val="accent5">
                    <a:lumMod val="50000"/>
                  </a:schemeClr>
                </a:solidFill>
              </a:defRPr>
            </a:lvl1pPr>
          </a:lstStyle>
          <a:p>
            <a:pPr lvl="0"/>
            <a:r>
              <a:rPr lang="en-US" dirty="0" smtClean="0"/>
              <a:t>SECTION HEADER PLACEHOLDER</a:t>
            </a:r>
            <a:endParaRPr lang="en-US" dirty="0"/>
          </a:p>
        </p:txBody>
      </p:sp>
      <p:sp>
        <p:nvSpPr>
          <p:cNvPr id="149" name="Text Placeholder 5"/>
          <p:cNvSpPr>
            <a:spLocks noGrp="1"/>
          </p:cNvSpPr>
          <p:nvPr>
            <p:ph type="body" sz="quarter" idx="177" hasCustomPrompt="1"/>
          </p:nvPr>
        </p:nvSpPr>
        <p:spPr>
          <a:xfrm>
            <a:off x="-11758517" y="23527905"/>
            <a:ext cx="7496045" cy="774375"/>
          </a:xfrm>
          <a:prstGeom prst="rect">
            <a:avLst/>
          </a:prstGeom>
          <a:noFill/>
        </p:spPr>
        <p:txBody>
          <a:bodyPr wrap="square" lIns="93883" tIns="93883" rIns="93883" bIns="93883" anchor="ctr" anchorCtr="0">
            <a:spAutoFit/>
          </a:bodyPr>
          <a:lstStyle>
            <a:lvl1pPr algn="ctr">
              <a:buNone/>
              <a:defRPr sz="3800" b="1" u="sng" baseline="0">
                <a:solidFill>
                  <a:schemeClr val="accent5">
                    <a:lumMod val="50000"/>
                  </a:schemeClr>
                </a:solidFill>
              </a:defRPr>
            </a:lvl1pPr>
          </a:lstStyle>
          <a:p>
            <a:pPr lvl="0"/>
            <a:r>
              <a:rPr lang="en-US" dirty="0" smtClean="0"/>
              <a:t>SECTION HEADER PLACEHOLDER</a:t>
            </a:r>
            <a:endParaRPr lang="en-US" dirty="0"/>
          </a:p>
        </p:txBody>
      </p:sp>
      <p:sp>
        <p:nvSpPr>
          <p:cNvPr id="150" name="Picture Placeholder 13"/>
          <p:cNvSpPr>
            <a:spLocks noGrp="1"/>
          </p:cNvSpPr>
          <p:nvPr>
            <p:ph type="pic" sz="quarter" idx="115" hasCustomPrompt="1"/>
          </p:nvPr>
        </p:nvSpPr>
        <p:spPr>
          <a:xfrm>
            <a:off x="-11015140" y="35156537"/>
            <a:ext cx="5834559" cy="6382690"/>
          </a:xfrm>
          <a:prstGeom prst="rect">
            <a:avLst/>
          </a:prstGeom>
          <a:solidFill>
            <a:schemeClr val="bg2"/>
          </a:solidFill>
          <a:ln>
            <a:solidFill>
              <a:schemeClr val="tx2"/>
            </a:solidFill>
          </a:ln>
          <a:effectLst/>
        </p:spPr>
        <p:txBody>
          <a:bodyPr lIns="93883" tIns="46939" rIns="93883" bIns="46939" anchor="ctr"/>
          <a:lstStyle>
            <a:lvl1pPr marL="0" indent="0" algn="ctr">
              <a:buNone/>
              <a:defRPr sz="4300" b="0" baseline="0">
                <a:solidFill>
                  <a:schemeClr val="tx2"/>
                </a:solidFill>
              </a:defRPr>
            </a:lvl1pPr>
          </a:lstStyle>
          <a:p>
            <a:r>
              <a:rPr lang="en-US" dirty="0" smtClean="0"/>
              <a:t>PICTURE PLACEHOLDER</a:t>
            </a:r>
            <a:endParaRPr lang="en-US" dirty="0"/>
          </a:p>
        </p:txBody>
      </p:sp>
      <p:sp>
        <p:nvSpPr>
          <p:cNvPr id="151" name="Picture Placeholder 13"/>
          <p:cNvSpPr>
            <a:spLocks noGrp="1"/>
          </p:cNvSpPr>
          <p:nvPr>
            <p:ph type="pic" sz="quarter" idx="126" hasCustomPrompt="1"/>
          </p:nvPr>
        </p:nvSpPr>
        <p:spPr>
          <a:xfrm>
            <a:off x="-11015140" y="35156537"/>
            <a:ext cx="5834559" cy="6382690"/>
          </a:xfrm>
          <a:prstGeom prst="rect">
            <a:avLst/>
          </a:prstGeom>
          <a:solidFill>
            <a:schemeClr val="bg2"/>
          </a:solidFill>
          <a:ln>
            <a:solidFill>
              <a:schemeClr val="tx2"/>
            </a:solidFill>
          </a:ln>
          <a:effectLst/>
        </p:spPr>
        <p:txBody>
          <a:bodyPr lIns="93883" tIns="46939" rIns="93883" bIns="46939" anchor="ctr"/>
          <a:lstStyle>
            <a:lvl1pPr marL="0" indent="0" algn="ctr">
              <a:buNone/>
              <a:defRPr sz="4300" b="0" baseline="0">
                <a:solidFill>
                  <a:schemeClr val="tx2"/>
                </a:solidFill>
              </a:defRPr>
            </a:lvl1pPr>
          </a:lstStyle>
          <a:p>
            <a:r>
              <a:rPr lang="en-US" dirty="0" smtClean="0"/>
              <a:t>PICTURE PLACEHOLDER</a:t>
            </a:r>
            <a:endParaRPr lang="en-US" dirty="0"/>
          </a:p>
        </p:txBody>
      </p:sp>
      <p:sp>
        <p:nvSpPr>
          <p:cNvPr id="152" name="Picture Placeholder 13"/>
          <p:cNvSpPr>
            <a:spLocks noGrp="1"/>
          </p:cNvSpPr>
          <p:nvPr>
            <p:ph type="pic" sz="quarter" idx="127" hasCustomPrompt="1"/>
          </p:nvPr>
        </p:nvSpPr>
        <p:spPr>
          <a:xfrm>
            <a:off x="-11015140" y="35156537"/>
            <a:ext cx="5834559" cy="6382690"/>
          </a:xfrm>
          <a:prstGeom prst="rect">
            <a:avLst/>
          </a:prstGeom>
          <a:solidFill>
            <a:schemeClr val="bg2"/>
          </a:solidFill>
          <a:ln>
            <a:solidFill>
              <a:schemeClr val="tx2"/>
            </a:solidFill>
          </a:ln>
          <a:effectLst/>
        </p:spPr>
        <p:txBody>
          <a:bodyPr lIns="93883" tIns="46939" rIns="93883" bIns="46939" anchor="ctr"/>
          <a:lstStyle>
            <a:lvl1pPr marL="0" indent="0" algn="ctr">
              <a:buNone/>
              <a:defRPr sz="4300" b="0" baseline="0">
                <a:solidFill>
                  <a:schemeClr val="tx2"/>
                </a:solidFill>
              </a:defRPr>
            </a:lvl1pPr>
          </a:lstStyle>
          <a:p>
            <a:r>
              <a:rPr lang="en-US" dirty="0" smtClean="0"/>
              <a:t>PICTURE PLACEHOLDER</a:t>
            </a:r>
            <a:endParaRPr lang="en-US" dirty="0"/>
          </a:p>
        </p:txBody>
      </p:sp>
      <p:sp>
        <p:nvSpPr>
          <p:cNvPr id="153" name="Picture Placeholder 13"/>
          <p:cNvSpPr>
            <a:spLocks noGrp="1"/>
          </p:cNvSpPr>
          <p:nvPr>
            <p:ph type="pic" sz="quarter" idx="128" hasCustomPrompt="1"/>
          </p:nvPr>
        </p:nvSpPr>
        <p:spPr>
          <a:xfrm>
            <a:off x="-11015140" y="35156537"/>
            <a:ext cx="5834559" cy="6382690"/>
          </a:xfrm>
          <a:prstGeom prst="rect">
            <a:avLst/>
          </a:prstGeom>
          <a:solidFill>
            <a:schemeClr val="bg2"/>
          </a:solidFill>
          <a:ln>
            <a:solidFill>
              <a:schemeClr val="tx2"/>
            </a:solidFill>
          </a:ln>
          <a:effectLst/>
        </p:spPr>
        <p:txBody>
          <a:bodyPr lIns="93883" tIns="46939" rIns="93883" bIns="46939" anchor="ctr"/>
          <a:lstStyle>
            <a:lvl1pPr marL="0" indent="0" algn="ctr">
              <a:buNone/>
              <a:defRPr sz="4300" b="0" baseline="0">
                <a:solidFill>
                  <a:schemeClr val="tx2"/>
                </a:solidFill>
              </a:defRPr>
            </a:lvl1pPr>
          </a:lstStyle>
          <a:p>
            <a:r>
              <a:rPr lang="en-US" dirty="0" smtClean="0"/>
              <a:t>PICTURE PLACEHOLDER</a:t>
            </a:r>
            <a:endParaRPr lang="en-US" dirty="0"/>
          </a:p>
        </p:txBody>
      </p:sp>
      <p:sp>
        <p:nvSpPr>
          <p:cNvPr id="154" name="Picture Placeholder 13"/>
          <p:cNvSpPr>
            <a:spLocks noGrp="1"/>
          </p:cNvSpPr>
          <p:nvPr>
            <p:ph type="pic" sz="quarter" idx="129" hasCustomPrompt="1"/>
          </p:nvPr>
        </p:nvSpPr>
        <p:spPr>
          <a:xfrm>
            <a:off x="-11015140" y="35156537"/>
            <a:ext cx="5834559" cy="6382690"/>
          </a:xfrm>
          <a:prstGeom prst="rect">
            <a:avLst/>
          </a:prstGeom>
          <a:solidFill>
            <a:schemeClr val="bg2"/>
          </a:solidFill>
          <a:ln>
            <a:solidFill>
              <a:schemeClr val="tx2"/>
            </a:solidFill>
          </a:ln>
          <a:effectLst/>
        </p:spPr>
        <p:txBody>
          <a:bodyPr lIns="93883" tIns="46939" rIns="93883" bIns="46939" anchor="ctr"/>
          <a:lstStyle>
            <a:lvl1pPr marL="0" indent="0" algn="ctr">
              <a:buNone/>
              <a:defRPr sz="4300" b="0" baseline="0">
                <a:solidFill>
                  <a:schemeClr val="tx2"/>
                </a:solidFill>
              </a:defRPr>
            </a:lvl1pPr>
          </a:lstStyle>
          <a:p>
            <a:r>
              <a:rPr lang="en-US" dirty="0" smtClean="0"/>
              <a:t>PICTURE PLACEHOLDER</a:t>
            </a:r>
            <a:endParaRPr lang="en-US" dirty="0"/>
          </a:p>
        </p:txBody>
      </p:sp>
      <p:sp>
        <p:nvSpPr>
          <p:cNvPr id="155" name="Picture Placeholder 13"/>
          <p:cNvSpPr>
            <a:spLocks noGrp="1"/>
          </p:cNvSpPr>
          <p:nvPr>
            <p:ph type="pic" sz="quarter" idx="130" hasCustomPrompt="1"/>
          </p:nvPr>
        </p:nvSpPr>
        <p:spPr>
          <a:xfrm>
            <a:off x="-11015140" y="35156537"/>
            <a:ext cx="5834559" cy="6382690"/>
          </a:xfrm>
          <a:prstGeom prst="rect">
            <a:avLst/>
          </a:prstGeom>
          <a:solidFill>
            <a:schemeClr val="bg2"/>
          </a:solidFill>
          <a:ln>
            <a:solidFill>
              <a:schemeClr val="tx2"/>
            </a:solidFill>
          </a:ln>
          <a:effectLst/>
        </p:spPr>
        <p:txBody>
          <a:bodyPr lIns="93883" tIns="46939" rIns="93883" bIns="46939" anchor="ctr"/>
          <a:lstStyle>
            <a:lvl1pPr marL="0" indent="0" algn="ctr">
              <a:buNone/>
              <a:defRPr sz="4300" b="0" baseline="0">
                <a:solidFill>
                  <a:schemeClr val="tx2"/>
                </a:solidFill>
              </a:defRPr>
            </a:lvl1pPr>
          </a:lstStyle>
          <a:p>
            <a:r>
              <a:rPr lang="en-US" dirty="0" smtClean="0"/>
              <a:t>PICTURE PLACEHOLDER</a:t>
            </a:r>
            <a:endParaRPr lang="en-US" dirty="0"/>
          </a:p>
        </p:txBody>
      </p:sp>
      <p:sp>
        <p:nvSpPr>
          <p:cNvPr id="156" name="Picture Placeholder 13"/>
          <p:cNvSpPr>
            <a:spLocks noGrp="1"/>
          </p:cNvSpPr>
          <p:nvPr>
            <p:ph type="pic" sz="quarter" idx="131" hasCustomPrompt="1"/>
          </p:nvPr>
        </p:nvSpPr>
        <p:spPr>
          <a:xfrm>
            <a:off x="-11015140" y="35156537"/>
            <a:ext cx="5834559" cy="6382690"/>
          </a:xfrm>
          <a:prstGeom prst="rect">
            <a:avLst/>
          </a:prstGeom>
          <a:solidFill>
            <a:schemeClr val="bg2"/>
          </a:solidFill>
          <a:ln>
            <a:solidFill>
              <a:schemeClr val="tx2"/>
            </a:solidFill>
          </a:ln>
          <a:effectLst/>
        </p:spPr>
        <p:txBody>
          <a:bodyPr lIns="93883" tIns="46939" rIns="93883" bIns="46939" anchor="ctr"/>
          <a:lstStyle>
            <a:lvl1pPr marL="0" indent="0" algn="ctr">
              <a:buNone/>
              <a:defRPr sz="4300" b="0" baseline="0">
                <a:solidFill>
                  <a:schemeClr val="tx2"/>
                </a:solidFill>
              </a:defRPr>
            </a:lvl1pPr>
          </a:lstStyle>
          <a:p>
            <a:r>
              <a:rPr lang="en-US" dirty="0" smtClean="0"/>
              <a:t>PICTURE PLACEHOLDER</a:t>
            </a:r>
            <a:endParaRPr lang="en-US" dirty="0"/>
          </a:p>
        </p:txBody>
      </p:sp>
      <p:sp>
        <p:nvSpPr>
          <p:cNvPr id="157" name="Picture Placeholder 13"/>
          <p:cNvSpPr>
            <a:spLocks noGrp="1"/>
          </p:cNvSpPr>
          <p:nvPr>
            <p:ph type="pic" sz="quarter" idx="132" hasCustomPrompt="1"/>
          </p:nvPr>
        </p:nvSpPr>
        <p:spPr>
          <a:xfrm>
            <a:off x="-11015140" y="35156537"/>
            <a:ext cx="5834559" cy="6382690"/>
          </a:xfrm>
          <a:prstGeom prst="rect">
            <a:avLst/>
          </a:prstGeom>
          <a:solidFill>
            <a:schemeClr val="bg2"/>
          </a:solidFill>
          <a:ln>
            <a:solidFill>
              <a:schemeClr val="tx2"/>
            </a:solidFill>
          </a:ln>
          <a:effectLst/>
        </p:spPr>
        <p:txBody>
          <a:bodyPr lIns="93883" tIns="46939" rIns="93883" bIns="46939" anchor="ctr"/>
          <a:lstStyle>
            <a:lvl1pPr marL="0" indent="0" algn="ctr">
              <a:buNone/>
              <a:defRPr sz="4300" b="0" baseline="0">
                <a:solidFill>
                  <a:schemeClr val="tx2"/>
                </a:solidFill>
              </a:defRPr>
            </a:lvl1pPr>
          </a:lstStyle>
          <a:p>
            <a:r>
              <a:rPr lang="en-US" dirty="0" smtClean="0"/>
              <a:t>PICTURE PLACEHOLDER</a:t>
            </a:r>
            <a:endParaRPr lang="en-US" dirty="0"/>
          </a:p>
        </p:txBody>
      </p:sp>
      <p:sp>
        <p:nvSpPr>
          <p:cNvPr id="158" name="Picture Placeholder 13"/>
          <p:cNvSpPr>
            <a:spLocks noGrp="1"/>
          </p:cNvSpPr>
          <p:nvPr>
            <p:ph type="pic" sz="quarter" idx="133" hasCustomPrompt="1"/>
          </p:nvPr>
        </p:nvSpPr>
        <p:spPr>
          <a:xfrm>
            <a:off x="-11015140" y="35156537"/>
            <a:ext cx="5834559" cy="6382690"/>
          </a:xfrm>
          <a:prstGeom prst="rect">
            <a:avLst/>
          </a:prstGeom>
          <a:solidFill>
            <a:schemeClr val="bg2"/>
          </a:solidFill>
          <a:ln>
            <a:solidFill>
              <a:schemeClr val="tx2"/>
            </a:solidFill>
          </a:ln>
          <a:effectLst/>
        </p:spPr>
        <p:txBody>
          <a:bodyPr lIns="93883" tIns="46939" rIns="93883" bIns="46939" anchor="ctr"/>
          <a:lstStyle>
            <a:lvl1pPr marL="0" indent="0" algn="ctr">
              <a:buNone/>
              <a:defRPr sz="4300" b="0" baseline="0">
                <a:solidFill>
                  <a:schemeClr val="tx2"/>
                </a:solidFill>
              </a:defRPr>
            </a:lvl1pPr>
          </a:lstStyle>
          <a:p>
            <a:r>
              <a:rPr lang="en-US" dirty="0" smtClean="0"/>
              <a:t>PICTURE PLACEHOLDER</a:t>
            </a:r>
            <a:endParaRPr lang="en-US" dirty="0"/>
          </a:p>
        </p:txBody>
      </p:sp>
      <p:sp>
        <p:nvSpPr>
          <p:cNvPr id="159" name="Picture Placeholder 13"/>
          <p:cNvSpPr>
            <a:spLocks noGrp="1"/>
          </p:cNvSpPr>
          <p:nvPr>
            <p:ph type="pic" sz="quarter" idx="134" hasCustomPrompt="1"/>
          </p:nvPr>
        </p:nvSpPr>
        <p:spPr>
          <a:xfrm>
            <a:off x="-11015140" y="35156537"/>
            <a:ext cx="5834559" cy="6382690"/>
          </a:xfrm>
          <a:prstGeom prst="rect">
            <a:avLst/>
          </a:prstGeom>
          <a:solidFill>
            <a:schemeClr val="bg2"/>
          </a:solidFill>
          <a:ln>
            <a:solidFill>
              <a:schemeClr val="tx2"/>
            </a:solidFill>
          </a:ln>
          <a:effectLst/>
        </p:spPr>
        <p:txBody>
          <a:bodyPr lIns="93883" tIns="46939" rIns="93883" bIns="46939" anchor="ctr"/>
          <a:lstStyle>
            <a:lvl1pPr marL="0" indent="0" algn="ctr">
              <a:buNone/>
              <a:defRPr sz="4300" b="0" baseline="0">
                <a:solidFill>
                  <a:schemeClr val="tx2"/>
                </a:solidFill>
              </a:defRPr>
            </a:lvl1pPr>
          </a:lstStyle>
          <a:p>
            <a:r>
              <a:rPr lang="en-US" dirty="0" smtClean="0"/>
              <a:t>PICTURE PLACEHOLDER</a:t>
            </a:r>
            <a:endParaRPr lang="en-US" dirty="0"/>
          </a:p>
        </p:txBody>
      </p:sp>
      <p:sp>
        <p:nvSpPr>
          <p:cNvPr id="160" name="Picture Placeholder 13"/>
          <p:cNvSpPr>
            <a:spLocks noGrp="1"/>
          </p:cNvSpPr>
          <p:nvPr>
            <p:ph type="pic" sz="quarter" idx="135" hasCustomPrompt="1"/>
          </p:nvPr>
        </p:nvSpPr>
        <p:spPr>
          <a:xfrm>
            <a:off x="-11015140" y="35156537"/>
            <a:ext cx="5834559" cy="6382690"/>
          </a:xfrm>
          <a:prstGeom prst="rect">
            <a:avLst/>
          </a:prstGeom>
          <a:solidFill>
            <a:schemeClr val="bg2"/>
          </a:solidFill>
          <a:ln>
            <a:solidFill>
              <a:schemeClr val="tx2"/>
            </a:solidFill>
          </a:ln>
          <a:effectLst/>
        </p:spPr>
        <p:txBody>
          <a:bodyPr lIns="93883" tIns="46939" rIns="93883" bIns="46939" anchor="ctr"/>
          <a:lstStyle>
            <a:lvl1pPr marL="0" indent="0" algn="ctr">
              <a:buNone/>
              <a:defRPr sz="4300" b="0" baseline="0">
                <a:solidFill>
                  <a:schemeClr val="tx2"/>
                </a:solidFill>
              </a:defRPr>
            </a:lvl1pPr>
          </a:lstStyle>
          <a:p>
            <a:r>
              <a:rPr lang="en-US" dirty="0" smtClean="0"/>
              <a:t>PICTURE PLACEHOLDER</a:t>
            </a:r>
            <a:endParaRPr lang="en-US" dirty="0"/>
          </a:p>
        </p:txBody>
      </p:sp>
      <p:sp>
        <p:nvSpPr>
          <p:cNvPr id="84" name="Text Placeholder 76"/>
          <p:cNvSpPr>
            <a:spLocks noGrp="1"/>
          </p:cNvSpPr>
          <p:nvPr>
            <p:ph type="body" sz="quarter" idx="150" hasCustomPrompt="1"/>
          </p:nvPr>
        </p:nvSpPr>
        <p:spPr>
          <a:xfrm>
            <a:off x="4446588" y="4984272"/>
            <a:ext cx="23842662" cy="1280160"/>
          </a:xfrm>
          <a:prstGeom prst="rect">
            <a:avLst/>
          </a:prstGeom>
        </p:spPr>
        <p:txBody>
          <a:bodyPr lIns="91410" tIns="45705" rIns="91410" bIns="45705">
            <a:normAutofit/>
          </a:bodyPr>
          <a:lstStyle>
            <a:lvl1pPr algn="ctr">
              <a:buFontTx/>
              <a:buNone/>
              <a:defRPr sz="6400">
                <a:solidFill>
                  <a:schemeClr val="bg1"/>
                </a:solidFill>
                <a:latin typeface="+mj-lt"/>
              </a:defRPr>
            </a:lvl1pPr>
            <a:lvl2pPr>
              <a:buFontTx/>
              <a:buNone/>
              <a:defRPr sz="7000"/>
            </a:lvl2pPr>
            <a:lvl3pPr>
              <a:buFontTx/>
              <a:buNone/>
              <a:defRPr sz="7000"/>
            </a:lvl3pPr>
            <a:lvl4pPr>
              <a:buFontTx/>
              <a:buNone/>
              <a:defRPr sz="7000"/>
            </a:lvl4pPr>
            <a:lvl5pPr>
              <a:buFontTx/>
              <a:buNone/>
              <a:defRPr sz="7000"/>
            </a:lvl5pPr>
          </a:lstStyle>
          <a:p>
            <a:pPr lvl="0"/>
            <a:r>
              <a:rPr lang="en-US" dirty="0" smtClean="0"/>
              <a:t>Click here to add affiliations</a:t>
            </a:r>
            <a:endParaRPr lang="en-US" dirty="0"/>
          </a:p>
        </p:txBody>
      </p:sp>
      <p:sp>
        <p:nvSpPr>
          <p:cNvPr id="85" name="Text Placeholder 76"/>
          <p:cNvSpPr>
            <a:spLocks noGrp="1"/>
          </p:cNvSpPr>
          <p:nvPr>
            <p:ph type="body" sz="quarter" idx="151" hasCustomPrompt="1"/>
          </p:nvPr>
        </p:nvSpPr>
        <p:spPr>
          <a:xfrm>
            <a:off x="4446588" y="2961158"/>
            <a:ext cx="23842662" cy="1915642"/>
          </a:xfrm>
          <a:prstGeom prst="rect">
            <a:avLst/>
          </a:prstGeom>
        </p:spPr>
        <p:txBody>
          <a:bodyPr lIns="91410" tIns="45705" rIns="91410" bIns="45705" anchor="t" anchorCtr="1">
            <a:normAutofit/>
          </a:bodyPr>
          <a:lstStyle>
            <a:lvl1pPr algn="ctr">
              <a:buFontTx/>
              <a:buNone/>
              <a:defRPr sz="9700">
                <a:solidFill>
                  <a:schemeClr val="bg1"/>
                </a:solidFill>
                <a:latin typeface="+mj-lt"/>
              </a:defRPr>
            </a:lvl1pPr>
            <a:lvl2pPr>
              <a:buFontTx/>
              <a:buNone/>
              <a:defRPr sz="7000"/>
            </a:lvl2pPr>
            <a:lvl3pPr>
              <a:buFontTx/>
              <a:buNone/>
              <a:defRPr sz="7000"/>
            </a:lvl3pPr>
            <a:lvl4pPr>
              <a:buFontTx/>
              <a:buNone/>
              <a:defRPr sz="7000"/>
            </a:lvl4pPr>
            <a:lvl5pPr>
              <a:buFontTx/>
              <a:buNone/>
              <a:defRPr sz="7000"/>
            </a:lvl5pPr>
          </a:lstStyle>
          <a:p>
            <a:pPr lvl="0"/>
            <a:r>
              <a:rPr lang="en-US" dirty="0" smtClean="0"/>
              <a:t>Click here to add authors</a:t>
            </a:r>
            <a:endParaRPr lang="en-US" dirty="0"/>
          </a:p>
        </p:txBody>
      </p:sp>
      <p:sp>
        <p:nvSpPr>
          <p:cNvPr id="86" name="Text Placeholder 76"/>
          <p:cNvSpPr>
            <a:spLocks noGrp="1"/>
          </p:cNvSpPr>
          <p:nvPr>
            <p:ph type="body" sz="quarter" idx="178" hasCustomPrompt="1"/>
          </p:nvPr>
        </p:nvSpPr>
        <p:spPr>
          <a:xfrm>
            <a:off x="4446588" y="580234"/>
            <a:ext cx="23842662" cy="2380925"/>
          </a:xfrm>
          <a:prstGeom prst="rect">
            <a:avLst/>
          </a:prstGeom>
        </p:spPr>
        <p:txBody>
          <a:bodyPr lIns="91410" tIns="45705" rIns="91410" bIns="45705" anchor="t" anchorCtr="1">
            <a:noAutofit/>
          </a:bodyPr>
          <a:lstStyle>
            <a:lvl1pPr algn="ctr">
              <a:buFontTx/>
              <a:buNone/>
              <a:defRPr sz="13900">
                <a:solidFill>
                  <a:schemeClr val="bg1"/>
                </a:solidFill>
                <a:latin typeface="+mj-lt"/>
              </a:defRPr>
            </a:lvl1pPr>
            <a:lvl2pPr>
              <a:buFontTx/>
              <a:buNone/>
              <a:defRPr sz="7000"/>
            </a:lvl2pPr>
            <a:lvl3pPr>
              <a:buFontTx/>
              <a:buNone/>
              <a:defRPr sz="7000"/>
            </a:lvl3pPr>
            <a:lvl4pPr>
              <a:buFontTx/>
              <a:buNone/>
              <a:defRPr sz="7000"/>
            </a:lvl4pPr>
            <a:lvl5pPr>
              <a:buFontTx/>
              <a:buNone/>
              <a:defRPr sz="70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3.jpeg"/><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0" name="Rectangle 19"/>
          <p:cNvSpPr/>
          <p:nvPr/>
        </p:nvSpPr>
        <p:spPr>
          <a:xfrm>
            <a:off x="32982663" y="0"/>
            <a:ext cx="15567410" cy="43891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7766" tIns="375526" rIns="187766" bIns="187766" rtlCol="0" anchor="t" anchorCtr="0"/>
          <a:lstStyle/>
          <a:p>
            <a:pPr algn="ctr"/>
            <a:r>
              <a:rPr lang="en-US" sz="5400" b="1" dirty="0" smtClean="0">
                <a:solidFill>
                  <a:schemeClr val="bg1"/>
                </a:solidFill>
                <a:latin typeface="Trebuchet MS" pitchFamily="34" charset="0"/>
              </a:rPr>
              <a:t>QUICK</a:t>
            </a:r>
            <a:r>
              <a:rPr lang="en-US" sz="5400" b="1" baseline="0" dirty="0" smtClean="0">
                <a:solidFill>
                  <a:schemeClr val="bg1"/>
                </a:solidFill>
                <a:latin typeface="Trebuchet MS" pitchFamily="34" charset="0"/>
              </a:rPr>
              <a:t> TIPS</a:t>
            </a:r>
            <a:endParaRPr lang="en-US" sz="5400" b="1" dirty="0" smtClean="0">
              <a:solidFill>
                <a:schemeClr val="bg1"/>
              </a:solidFill>
              <a:latin typeface="Trebuchet MS" pitchFamily="34" charset="0"/>
            </a:endParaRPr>
          </a:p>
          <a:p>
            <a:pPr algn="ctr"/>
            <a:r>
              <a:rPr lang="en-US" sz="5400" b="1" dirty="0" smtClean="0">
                <a:solidFill>
                  <a:srgbClr val="FFFF00"/>
                </a:solidFill>
                <a:latin typeface="Trebuchet MS" pitchFamily="34" charset="0"/>
              </a:rPr>
              <a:t>(--THIS SECTION DOES NOT PRINT--)</a:t>
            </a:r>
          </a:p>
          <a:p>
            <a:pPr algn="ctr"/>
            <a:endParaRPr lang="en-US" sz="4300" b="1" dirty="0" smtClean="0">
              <a:latin typeface="Trebuchet MS" pitchFamily="34" charset="0"/>
            </a:endParaRPr>
          </a:p>
          <a:p>
            <a:pPr defTabSz="3218628"/>
            <a:r>
              <a:rPr lang="en-US" sz="4300" dirty="0" smtClean="0">
                <a:latin typeface="Trebuchet MS" pitchFamily="34" charset="0"/>
              </a:rPr>
              <a:t>This PowerPoint</a:t>
            </a:r>
            <a:r>
              <a:rPr lang="en-US" sz="4300" baseline="0" dirty="0" smtClean="0">
                <a:latin typeface="Trebuchet MS" pitchFamily="34" charset="0"/>
              </a:rPr>
              <a:t> template requires basic PowerPoint (version 2007 or newer) skills. Below is a list of commonly asked questions specific to this template. </a:t>
            </a:r>
            <a:br>
              <a:rPr lang="en-US" sz="4300" baseline="0" dirty="0" smtClean="0">
                <a:latin typeface="Trebuchet MS" pitchFamily="34" charset="0"/>
              </a:rPr>
            </a:br>
            <a:r>
              <a:rPr lang="en-US" sz="4300" baseline="0" dirty="0" smtClean="0">
                <a:latin typeface="Trebuchet MS" pitchFamily="34" charset="0"/>
              </a:rPr>
              <a:t>If you are using an older version of PowerPoint some template features may not work properly.</a:t>
            </a:r>
          </a:p>
          <a:p>
            <a:pPr defTabSz="3218628"/>
            <a:endParaRPr lang="en-US" sz="5400" b="1" dirty="0" smtClean="0">
              <a:solidFill>
                <a:srgbClr val="FFFF00"/>
              </a:solidFill>
              <a:latin typeface="Trebuchet MS" pitchFamily="34" charset="0"/>
            </a:endParaRPr>
          </a:p>
          <a:p>
            <a:pPr algn="ctr"/>
            <a:r>
              <a:rPr lang="en-US" sz="5400" b="1" dirty="0" smtClean="0">
                <a:solidFill>
                  <a:schemeClr val="bg1"/>
                </a:solidFill>
                <a:latin typeface="Trebuchet MS" pitchFamily="34" charset="0"/>
              </a:rPr>
              <a:t>Using the template</a:t>
            </a:r>
            <a:endParaRPr lang="en-US" sz="5400" b="1" baseline="0" dirty="0" smtClean="0">
              <a:solidFill>
                <a:schemeClr val="bg1"/>
              </a:solidFill>
              <a:latin typeface="Trebuchet MS" pitchFamily="34" charset="0"/>
            </a:endParaRPr>
          </a:p>
          <a:p>
            <a:pPr algn="ctr"/>
            <a:endParaRPr lang="en-US" sz="4300" b="1" dirty="0" smtClean="0">
              <a:solidFill>
                <a:srgbClr val="FFFF00"/>
              </a:solidFill>
              <a:latin typeface="Trebuchet MS" pitchFamily="34" charset="0"/>
            </a:endParaRPr>
          </a:p>
          <a:p>
            <a:pPr marL="0" marR="0" indent="0" algn="l" defTabSz="3218628" rtl="0" eaLnBrk="1" fontAlgn="auto" latinLnBrk="0" hangingPunct="1">
              <a:lnSpc>
                <a:spcPct val="100000"/>
              </a:lnSpc>
              <a:spcBef>
                <a:spcPts val="0"/>
              </a:spcBef>
              <a:spcAft>
                <a:spcPts val="0"/>
              </a:spcAft>
              <a:buClrTx/>
              <a:buSzTx/>
              <a:buFontTx/>
              <a:buNone/>
              <a:tabLst/>
              <a:defRPr/>
            </a:pPr>
            <a:r>
              <a:rPr lang="en-US" sz="4300" b="1" dirty="0" smtClean="0">
                <a:solidFill>
                  <a:srgbClr val="FFFF00"/>
                </a:solidFill>
                <a:latin typeface="Trebuchet MS" pitchFamily="34" charset="0"/>
              </a:rPr>
              <a:t>Verifying the quality of your graphics</a:t>
            </a:r>
          </a:p>
          <a:p>
            <a:pPr defTabSz="3218628"/>
            <a:r>
              <a:rPr lang="en-US" sz="4300" dirty="0" smtClean="0">
                <a:latin typeface="Trebuchet MS" pitchFamily="34" charset="0"/>
              </a:rPr>
              <a:t>Go to the </a:t>
            </a:r>
            <a:r>
              <a:rPr lang="en-US" sz="43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4300" baseline="0" dirty="0" smtClean="0">
                <a:latin typeface="Trebuchet MS" pitchFamily="34" charset="0"/>
              </a:rPr>
            </a:br>
            <a:endParaRPr lang="en-US" sz="4300" baseline="0" dirty="0" smtClean="0">
              <a:latin typeface="Trebuchet MS" pitchFamily="34" charset="0"/>
            </a:endParaRPr>
          </a:p>
          <a:p>
            <a:pPr defTabSz="3218628"/>
            <a:r>
              <a:rPr lang="en-US" sz="4300" b="1" dirty="0" smtClean="0">
                <a:solidFill>
                  <a:srgbClr val="FFFF00"/>
                </a:solidFill>
                <a:latin typeface="Trebuchet MS" pitchFamily="34" charset="0"/>
              </a:rPr>
              <a:t>Using the placeholders</a:t>
            </a:r>
          </a:p>
          <a:p>
            <a:pPr defTabSz="3218628"/>
            <a:r>
              <a:rPr lang="en-US" sz="4300" baseline="0" dirty="0" smtClean="0">
                <a:latin typeface="Trebuchet MS" pitchFamily="34" charset="0"/>
              </a:rPr>
              <a:t>To add text to this template click inside a placeholder and type in or paste your text. To move a placeholder, click on it </a:t>
            </a:r>
            <a:r>
              <a:rPr lang="en-US" sz="4300" u="sng" baseline="0" dirty="0" smtClean="0">
                <a:latin typeface="Trebuchet MS" pitchFamily="34" charset="0"/>
              </a:rPr>
              <a:t>once</a:t>
            </a:r>
            <a:r>
              <a:rPr lang="en-US" sz="4300" baseline="0" dirty="0" smtClean="0">
                <a:latin typeface="Trebuchet MS" pitchFamily="34" charset="0"/>
              </a:rPr>
              <a:t> (to select it), place your cursor on its frame and your cursor will change to this symbol:         Then, click </a:t>
            </a:r>
            <a:r>
              <a:rPr lang="en-US" sz="4300" u="sng" baseline="0" dirty="0" smtClean="0">
                <a:latin typeface="Trebuchet MS" pitchFamily="34" charset="0"/>
              </a:rPr>
              <a:t>once</a:t>
            </a:r>
            <a:r>
              <a:rPr lang="en-US" sz="4300" baseline="0" dirty="0" smtClean="0">
                <a:latin typeface="Trebuchet MS" pitchFamily="34" charset="0"/>
              </a:rPr>
              <a:t> and drag it to its new location where you can resize it as needed. Additional placeholders can be found on the left side of this template.</a:t>
            </a:r>
          </a:p>
          <a:p>
            <a:pPr defTabSz="3218628"/>
            <a:endParaRPr lang="en-US" sz="4300" b="1" baseline="0" dirty="0" smtClean="0">
              <a:solidFill>
                <a:srgbClr val="FFFF00"/>
              </a:solidFill>
              <a:latin typeface="Trebuchet MS" pitchFamily="34" charset="0"/>
            </a:endParaRPr>
          </a:p>
          <a:p>
            <a:pPr defTabSz="3218628"/>
            <a:r>
              <a:rPr lang="en-US" sz="4300" b="1" baseline="0" dirty="0" smtClean="0">
                <a:solidFill>
                  <a:srgbClr val="FFFF00"/>
                </a:solidFill>
                <a:latin typeface="Trebuchet MS" pitchFamily="34" charset="0"/>
              </a:rPr>
              <a:t>Modifying the layout</a:t>
            </a:r>
          </a:p>
          <a:p>
            <a:pPr defTabSz="3218628"/>
            <a:r>
              <a:rPr lang="en-US" sz="4300" dirty="0" smtClean="0">
                <a:latin typeface="Trebuchet MS" pitchFamily="34" charset="0"/>
              </a:rPr>
              <a:t>This template has four </a:t>
            </a:r>
            <a:r>
              <a:rPr lang="en-US" sz="4300" baseline="0" dirty="0" smtClean="0">
                <a:latin typeface="Trebuchet MS" pitchFamily="34" charset="0"/>
              </a:rPr>
              <a:t>different </a:t>
            </a:r>
          </a:p>
          <a:p>
            <a:pPr defTabSz="3218628"/>
            <a:r>
              <a:rPr lang="en-US" sz="4300" baseline="0" dirty="0" smtClean="0">
                <a:latin typeface="Trebuchet MS" pitchFamily="34" charset="0"/>
              </a:rPr>
              <a:t>column layouts.   </a:t>
            </a:r>
            <a:r>
              <a:rPr lang="en-US" sz="4300" u="sng" baseline="0" dirty="0" smtClean="0">
                <a:latin typeface="Trebuchet MS" pitchFamily="34" charset="0"/>
              </a:rPr>
              <a:t>Right-click</a:t>
            </a:r>
            <a:r>
              <a:rPr lang="en-US" sz="4300" baseline="0" dirty="0" smtClean="0">
                <a:latin typeface="Trebuchet MS" pitchFamily="34" charset="0"/>
              </a:rPr>
              <a:t> your </a:t>
            </a:r>
          </a:p>
          <a:p>
            <a:pPr defTabSz="3218628"/>
            <a:r>
              <a:rPr lang="en-US" sz="4300" baseline="0" dirty="0" smtClean="0">
                <a:latin typeface="Trebuchet MS" pitchFamily="34" charset="0"/>
              </a:rPr>
              <a:t>mouse on the background and </a:t>
            </a:r>
          </a:p>
          <a:p>
            <a:pPr defTabSz="3218628"/>
            <a:r>
              <a:rPr lang="en-US" sz="4300" baseline="0" dirty="0" smtClean="0">
                <a:latin typeface="Trebuchet MS" pitchFamily="34" charset="0"/>
              </a:rPr>
              <a:t>click on “Layout” to see the</a:t>
            </a:r>
          </a:p>
          <a:p>
            <a:pPr defTabSz="3218628"/>
            <a:r>
              <a:rPr lang="en-US" sz="4300" baseline="0" dirty="0" smtClean="0">
                <a:latin typeface="Trebuchet MS" pitchFamily="34" charset="0"/>
              </a:rPr>
              <a:t> layout options.  The columns in </a:t>
            </a:r>
          </a:p>
          <a:p>
            <a:pPr defTabSz="3218628"/>
            <a:r>
              <a:rPr lang="en-US" sz="4300" baseline="0" dirty="0" smtClean="0">
                <a:latin typeface="Trebuchet MS" pitchFamily="34" charset="0"/>
              </a:rPr>
              <a:t>the provided layouts are fixed and  cannot be moved but advanced users can modify any layout by going to VIEW and then SLIDE MASTER.</a:t>
            </a:r>
          </a:p>
          <a:p>
            <a:pPr marL="0" marR="0" indent="0" algn="l" defTabSz="3218628" rtl="0" eaLnBrk="1" fontAlgn="auto" latinLnBrk="0" hangingPunct="1">
              <a:lnSpc>
                <a:spcPct val="100000"/>
              </a:lnSpc>
              <a:spcBef>
                <a:spcPts val="0"/>
              </a:spcBef>
              <a:spcAft>
                <a:spcPts val="0"/>
              </a:spcAft>
              <a:buClrTx/>
              <a:buSzTx/>
              <a:buFontTx/>
              <a:buNone/>
              <a:tabLst/>
              <a:defRPr/>
            </a:pPr>
            <a:endParaRPr lang="en-US" sz="4300" baseline="0" dirty="0" smtClean="0">
              <a:latin typeface="Trebuchet MS" pitchFamily="34" charset="0"/>
            </a:endParaRPr>
          </a:p>
          <a:p>
            <a:pPr defTabSz="3218628"/>
            <a:r>
              <a:rPr lang="en-US" sz="4300" b="1" baseline="0" dirty="0" smtClean="0">
                <a:solidFill>
                  <a:srgbClr val="FFFF00"/>
                </a:solidFill>
                <a:latin typeface="Trebuchet MS" pitchFamily="34" charset="0"/>
              </a:rPr>
              <a:t>Importing text and graphics from external sources</a:t>
            </a:r>
          </a:p>
          <a:p>
            <a:pPr defTabSz="3218628"/>
            <a:r>
              <a:rPr lang="en-US" sz="4300" b="1" u="sng" baseline="0" dirty="0" smtClean="0">
                <a:latin typeface="Trebuchet MS" pitchFamily="34" charset="0"/>
              </a:rPr>
              <a:t>TEXT: </a:t>
            </a:r>
            <a:r>
              <a:rPr lang="en-US" sz="4300" baseline="0" dirty="0" smtClean="0">
                <a:latin typeface="Trebuchet MS" pitchFamily="34" charset="0"/>
              </a:rPr>
              <a:t>Paste or type your text into a pre-existing placeholder or drag in a new placeholder from the left side of the template. Move it anywhere as needed.</a:t>
            </a:r>
          </a:p>
          <a:p>
            <a:pPr defTabSz="3218628"/>
            <a:r>
              <a:rPr lang="en-US" sz="4300" b="1" u="sng" baseline="0" dirty="0" smtClean="0">
                <a:latin typeface="Trebuchet MS" pitchFamily="34" charset="0"/>
              </a:rPr>
              <a:t>PHOTOS: </a:t>
            </a:r>
            <a:r>
              <a:rPr lang="en-US" sz="4300" baseline="0" dirty="0" smtClean="0">
                <a:latin typeface="Trebuchet MS" pitchFamily="34" charset="0"/>
              </a:rPr>
              <a:t>Drag in a picture placeholder, size it </a:t>
            </a:r>
            <a:r>
              <a:rPr lang="en-US" sz="4300" u="sng" baseline="0" dirty="0" smtClean="0">
                <a:latin typeface="Trebuchet MS" pitchFamily="34" charset="0"/>
              </a:rPr>
              <a:t>first</a:t>
            </a:r>
            <a:r>
              <a:rPr lang="en-US" sz="4300" baseline="0" dirty="0" smtClean="0">
                <a:latin typeface="Trebuchet MS" pitchFamily="34" charset="0"/>
              </a:rPr>
              <a:t>, click in it and insert a photo from the menu.</a:t>
            </a:r>
          </a:p>
          <a:p>
            <a:pPr defTabSz="3218628"/>
            <a:r>
              <a:rPr lang="en-US" sz="4300" b="1" u="sng" baseline="0" dirty="0" smtClean="0">
                <a:latin typeface="Trebuchet MS" pitchFamily="34" charset="0"/>
              </a:rPr>
              <a:t>TABLES: </a:t>
            </a:r>
            <a:r>
              <a:rPr lang="en-US" sz="4300" baseline="0" dirty="0" smtClean="0">
                <a:latin typeface="Trebuchet MS" pitchFamily="34" charset="0"/>
              </a:rPr>
              <a:t>You can copy and paste a table from an external document onto this poster template. To adjust  the way the text fits within the cells of a table that has been pasted, </a:t>
            </a:r>
            <a:r>
              <a:rPr lang="en-US" sz="4300" u="sng" baseline="0" dirty="0" smtClean="0">
                <a:latin typeface="Trebuchet MS" pitchFamily="34" charset="0"/>
              </a:rPr>
              <a:t>right-click</a:t>
            </a:r>
            <a:r>
              <a:rPr lang="en-US" sz="4300" baseline="0" dirty="0" smtClean="0">
                <a:latin typeface="Trebuchet MS" pitchFamily="34" charset="0"/>
              </a:rPr>
              <a:t> on the table, click FORMAT SHAPE  then click on TEXT BOX and change the INTERNAL MARGIN values to 0.25</a:t>
            </a:r>
          </a:p>
          <a:p>
            <a:pPr defTabSz="3218628"/>
            <a:endParaRPr lang="en-US" sz="4300" baseline="0" dirty="0" smtClean="0">
              <a:latin typeface="Trebuchet MS" pitchFamily="34" charset="0"/>
            </a:endParaRPr>
          </a:p>
          <a:p>
            <a:pPr defTabSz="3218628"/>
            <a:r>
              <a:rPr lang="en-US" sz="4300" b="1" baseline="0" dirty="0" smtClean="0">
                <a:solidFill>
                  <a:srgbClr val="FFFF00"/>
                </a:solidFill>
                <a:latin typeface="Trebuchet MS" pitchFamily="34" charset="0"/>
              </a:rPr>
              <a:t>Modifying the color scheme</a:t>
            </a:r>
          </a:p>
          <a:p>
            <a:pPr defTabSz="3218628"/>
            <a:r>
              <a:rPr lang="en-US" sz="4300" baseline="0" dirty="0" smtClean="0">
                <a:latin typeface="Trebuchet MS" pitchFamily="34" charset="0"/>
              </a:rPr>
              <a:t>To change the color scheme of this template go to the “Design” menu and click on “Colors”. You can choose from the provide color combinations or you can create your own.</a:t>
            </a:r>
          </a:p>
          <a:p>
            <a:pPr defTabSz="3218628"/>
            <a:endParaRPr lang="en-US" sz="4300" baseline="0" dirty="0" smtClean="0">
              <a:latin typeface="Trebuchet MS" pitchFamily="34" charset="0"/>
            </a:endParaRPr>
          </a:p>
          <a:p>
            <a:pPr defTabSz="3218628"/>
            <a:endParaRPr lang="en-US" sz="4300" baseline="0" dirty="0" smtClean="0">
              <a:latin typeface="Trebuchet MS" pitchFamily="34" charset="0"/>
            </a:endParaRPr>
          </a:p>
          <a:p>
            <a:pPr defTabSz="4506617"/>
            <a:endParaRPr lang="en-US" sz="3200" baseline="0" dirty="0" smtClean="0">
              <a:latin typeface="Trebuchet MS" pitchFamily="34" charset="0"/>
            </a:endParaRPr>
          </a:p>
          <a:p>
            <a:pPr defTabSz="4506617"/>
            <a:endParaRPr lang="en-US" sz="3200" dirty="0" smtClean="0">
              <a:latin typeface="Trebuchet MS" pitchFamily="34" charset="0"/>
            </a:endParaRPr>
          </a:p>
          <a:p>
            <a:pPr algn="ctr"/>
            <a:endParaRPr lang="en-US" sz="3200" b="1" dirty="0" smtClean="0">
              <a:solidFill>
                <a:schemeClr val="bg1"/>
              </a:solidFill>
              <a:latin typeface="Trebuchet MS" pitchFamily="34" charset="0"/>
            </a:endParaRPr>
          </a:p>
          <a:p>
            <a:pPr defTabSz="4506617"/>
            <a:endParaRPr lang="en-US" sz="3200" b="1" dirty="0" smtClean="0">
              <a:solidFill>
                <a:srgbClr val="FFFF00"/>
              </a:solidFill>
              <a:latin typeface="Trebuchet MS" pitchFamily="34" charset="0"/>
            </a:endParaRPr>
          </a:p>
          <a:p>
            <a:pPr algn="ctr"/>
            <a:endParaRPr lang="en-US" sz="4300" b="1" dirty="0">
              <a:latin typeface="Trebuchet MS" pitchFamily="34" charset="0"/>
            </a:endParaRPr>
          </a:p>
        </p:txBody>
      </p:sp>
      <p:sp>
        <p:nvSpPr>
          <p:cNvPr id="29" name="Rectangle 28"/>
          <p:cNvSpPr/>
          <p:nvPr/>
        </p:nvSpPr>
        <p:spPr>
          <a:xfrm>
            <a:off x="-15802286" y="-26126"/>
            <a:ext cx="15539808" cy="43891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7766" tIns="375526" rIns="187766" bIns="187766" rtlCol="0" anchor="t" anchorCtr="0"/>
          <a:lstStyle/>
          <a:p>
            <a:pPr algn="ctr"/>
            <a:r>
              <a:rPr lang="en-US" sz="5900" b="1" dirty="0" smtClean="0">
                <a:solidFill>
                  <a:schemeClr val="bg1"/>
                </a:solidFill>
                <a:latin typeface="Trebuchet MS" pitchFamily="34" charset="0"/>
              </a:rPr>
              <a:t>QUICK DESIGN</a:t>
            </a:r>
            <a:r>
              <a:rPr lang="en-US" sz="5900" b="1" baseline="0" dirty="0" smtClean="0">
                <a:solidFill>
                  <a:schemeClr val="bg1"/>
                </a:solidFill>
                <a:latin typeface="Trebuchet MS" pitchFamily="34" charset="0"/>
              </a:rPr>
              <a:t> </a:t>
            </a:r>
            <a:r>
              <a:rPr lang="en-US" sz="5900" b="1" dirty="0" smtClean="0">
                <a:solidFill>
                  <a:schemeClr val="bg1"/>
                </a:solidFill>
                <a:latin typeface="Trebuchet MS" pitchFamily="34" charset="0"/>
              </a:rPr>
              <a:t>GUIDE</a:t>
            </a:r>
          </a:p>
          <a:p>
            <a:pPr algn="ctr"/>
            <a:r>
              <a:rPr lang="en-US" sz="5400" b="1" dirty="0" smtClean="0">
                <a:solidFill>
                  <a:srgbClr val="FFFF00"/>
                </a:solidFill>
                <a:latin typeface="Trebuchet MS" pitchFamily="34" charset="0"/>
              </a:rPr>
              <a:t>(--THIS SECTION DOES NOT PRINT--)</a:t>
            </a:r>
          </a:p>
          <a:p>
            <a:pPr algn="ctr"/>
            <a:endParaRPr lang="en-US" sz="4300" b="1" dirty="0" smtClean="0">
              <a:latin typeface="Trebuchet MS" pitchFamily="34" charset="0"/>
            </a:endParaRPr>
          </a:p>
          <a:p>
            <a:pPr defTabSz="4506617"/>
            <a:r>
              <a:rPr lang="en-US" sz="4300" dirty="0" smtClean="0">
                <a:latin typeface="Trebuchet MS" pitchFamily="34" charset="0"/>
              </a:rPr>
              <a:t>This PowerPoint</a:t>
            </a:r>
            <a:r>
              <a:rPr lang="en-US" sz="4300" baseline="0" dirty="0" smtClean="0">
                <a:latin typeface="Trebuchet MS" pitchFamily="34" charset="0"/>
              </a:rPr>
              <a:t> </a:t>
            </a:r>
            <a:r>
              <a:rPr lang="en-US" sz="4300" dirty="0" smtClean="0">
                <a:latin typeface="Trebuchet MS" pitchFamily="34" charset="0"/>
              </a:rPr>
              <a:t>2007 template produces</a:t>
            </a:r>
            <a:r>
              <a:rPr lang="en-US" sz="4300" baseline="0" dirty="0" smtClean="0">
                <a:latin typeface="Trebuchet MS" pitchFamily="34" charset="0"/>
              </a:rPr>
              <a:t> </a:t>
            </a:r>
            <a:r>
              <a:rPr lang="en-US" sz="4300" dirty="0" smtClean="0">
                <a:latin typeface="Trebuchet MS" pitchFamily="34" charset="0"/>
              </a:rPr>
              <a:t>a 91cm </a:t>
            </a:r>
            <a:r>
              <a:rPr lang="en-US" sz="4300" baseline="0" dirty="0" smtClean="0">
                <a:latin typeface="Trebuchet MS" pitchFamily="34" charset="0"/>
              </a:rPr>
              <a:t>x 122cm</a:t>
            </a:r>
            <a:r>
              <a:rPr lang="en-US" sz="4300" dirty="0" smtClean="0">
                <a:latin typeface="Trebuchet MS" pitchFamily="34" charset="0"/>
              </a:rPr>
              <a:t> professional  poster. It</a:t>
            </a:r>
            <a:r>
              <a:rPr lang="en-US" sz="4300" baseline="0" dirty="0" smtClean="0">
                <a:latin typeface="Trebuchet MS" pitchFamily="34" charset="0"/>
              </a:rPr>
              <a:t> </a:t>
            </a:r>
            <a:r>
              <a:rPr lang="en-US" sz="4300" dirty="0" smtClean="0">
                <a:latin typeface="Trebuchet MS" pitchFamily="34" charset="0"/>
              </a:rPr>
              <a:t>will save you valuable time placing titles, subtitles,</a:t>
            </a:r>
            <a:r>
              <a:rPr lang="en-US" sz="4300" baseline="0" dirty="0" smtClean="0">
                <a:latin typeface="Trebuchet MS" pitchFamily="34" charset="0"/>
              </a:rPr>
              <a:t> text, and graphics</a:t>
            </a:r>
            <a:r>
              <a:rPr lang="en-US" sz="4300" dirty="0" smtClean="0">
                <a:latin typeface="Trebuchet MS" pitchFamily="34" charset="0"/>
              </a:rPr>
              <a:t>. </a:t>
            </a:r>
          </a:p>
          <a:p>
            <a:pPr defTabSz="4506617"/>
            <a:endParaRPr lang="en-US" sz="4300" dirty="0" smtClean="0">
              <a:latin typeface="Trebuchet MS" pitchFamily="34" charset="0"/>
            </a:endParaRPr>
          </a:p>
          <a:p>
            <a:pPr defTabSz="4506617"/>
            <a:r>
              <a:rPr lang="en-US" sz="4300" dirty="0" smtClean="0">
                <a:latin typeface="Trebuchet MS" pitchFamily="34" charset="0"/>
              </a:rPr>
              <a:t>Use it to create your presentation. Then send</a:t>
            </a:r>
            <a:r>
              <a:rPr lang="en-US" sz="4300" baseline="0" dirty="0" smtClean="0">
                <a:latin typeface="Trebuchet MS" pitchFamily="34" charset="0"/>
              </a:rPr>
              <a:t> it </a:t>
            </a:r>
            <a:r>
              <a:rPr lang="en-US" sz="4300" dirty="0" smtClean="0">
                <a:latin typeface="Trebuchet MS" pitchFamily="34" charset="0"/>
              </a:rPr>
              <a:t>to </a:t>
            </a:r>
            <a:r>
              <a:rPr lang="en-US" sz="4300" b="1" dirty="0" smtClean="0">
                <a:latin typeface="Trebuchet MS" pitchFamily="34" charset="0"/>
              </a:rPr>
              <a:t>PosterPresentations.com</a:t>
            </a:r>
            <a:r>
              <a:rPr lang="en-US" sz="4300" dirty="0" smtClean="0">
                <a:latin typeface="Trebuchet MS" pitchFamily="34" charset="0"/>
              </a:rPr>
              <a:t> for premium quality, same day affordable printing.</a:t>
            </a:r>
            <a:br>
              <a:rPr lang="en-US" sz="4300" dirty="0" smtClean="0">
                <a:latin typeface="Trebuchet MS" pitchFamily="34" charset="0"/>
              </a:rPr>
            </a:br>
            <a:endParaRPr lang="en-US" sz="4300" dirty="0" smtClean="0">
              <a:latin typeface="Trebuchet MS" pitchFamily="34" charset="0"/>
            </a:endParaRPr>
          </a:p>
          <a:p>
            <a:pPr defTabSz="4506617"/>
            <a:r>
              <a:rPr lang="en-US" sz="4300" dirty="0" smtClean="0">
                <a:latin typeface="Trebuchet MS" pitchFamily="34" charset="0"/>
              </a:rPr>
              <a:t>We provide a series of </a:t>
            </a:r>
            <a:r>
              <a:rPr lang="en-US" sz="4300" b="1" dirty="0" smtClean="0">
                <a:latin typeface="Trebuchet MS" pitchFamily="34" charset="0"/>
              </a:rPr>
              <a:t>online tutorials</a:t>
            </a:r>
            <a:r>
              <a:rPr lang="en-US" sz="4300" dirty="0" smtClean="0">
                <a:latin typeface="Trebuchet MS" pitchFamily="34" charset="0"/>
              </a:rPr>
              <a:t> that will guide you through the poster design process and answer your poster production questions. </a:t>
            </a:r>
          </a:p>
          <a:p>
            <a:pPr defTabSz="4506617"/>
            <a:endParaRPr lang="en-US" sz="4300" dirty="0" smtClean="0">
              <a:latin typeface="Trebuchet MS" pitchFamily="34" charset="0"/>
            </a:endParaRPr>
          </a:p>
          <a:p>
            <a:pPr defTabSz="4506617"/>
            <a:r>
              <a:rPr lang="en-US" sz="4300" dirty="0" smtClean="0">
                <a:latin typeface="Trebuchet MS" pitchFamily="34" charset="0"/>
              </a:rPr>
              <a:t>View our online</a:t>
            </a:r>
            <a:r>
              <a:rPr lang="en-US" sz="4300" baseline="0" dirty="0" smtClean="0">
                <a:latin typeface="Trebuchet MS" pitchFamily="34" charset="0"/>
              </a:rPr>
              <a:t> tutorials at:</a:t>
            </a:r>
            <a:r>
              <a:rPr lang="en-US" sz="4300" dirty="0" smtClean="0">
                <a:latin typeface="Trebuchet MS" pitchFamily="34" charset="0"/>
              </a:rPr>
              <a:t/>
            </a:r>
            <a:br>
              <a:rPr lang="en-US" sz="4300" dirty="0" smtClean="0">
                <a:latin typeface="Trebuchet MS" pitchFamily="34" charset="0"/>
              </a:rPr>
            </a:br>
            <a:r>
              <a:rPr lang="en-US" sz="4300" dirty="0" smtClean="0">
                <a:solidFill>
                  <a:srgbClr val="FFFF00"/>
                </a:solidFill>
                <a:latin typeface="Trebuchet MS" pitchFamily="34" charset="0"/>
              </a:rPr>
              <a:t> http://bit.ly/Poster_creation_help </a:t>
            </a:r>
            <a:r>
              <a:rPr lang="en-US" sz="4300" dirty="0" smtClean="0">
                <a:latin typeface="Trebuchet MS" pitchFamily="34" charset="0"/>
              </a:rPr>
              <a:t/>
            </a:r>
            <a:br>
              <a:rPr lang="en-US" sz="4300" dirty="0" smtClean="0">
                <a:latin typeface="Trebuchet MS" pitchFamily="34" charset="0"/>
              </a:rPr>
            </a:br>
            <a:r>
              <a:rPr lang="en-US" sz="4300" dirty="0" smtClean="0">
                <a:latin typeface="Trebuchet MS" pitchFamily="34" charset="0"/>
              </a:rPr>
              <a:t>(copy</a:t>
            </a:r>
            <a:r>
              <a:rPr lang="en-US" sz="4300" baseline="0" dirty="0" smtClean="0">
                <a:latin typeface="Trebuchet MS" pitchFamily="34" charset="0"/>
              </a:rPr>
              <a:t> and paste the link into your web browser).</a:t>
            </a:r>
          </a:p>
          <a:p>
            <a:pPr defTabSz="4506617"/>
            <a:endParaRPr lang="en-US" sz="4300" dirty="0" smtClean="0">
              <a:latin typeface="Trebuchet MS" pitchFamily="34" charset="0"/>
            </a:endParaRPr>
          </a:p>
          <a:p>
            <a:pPr defTabSz="4506617"/>
            <a:r>
              <a:rPr lang="en-US" sz="4300" dirty="0" smtClean="0">
                <a:latin typeface="Trebuchet MS" pitchFamily="34" charset="0"/>
              </a:rPr>
              <a:t>For assistance and to order your printed poster</a:t>
            </a:r>
            <a:r>
              <a:rPr lang="en-US" sz="4300" dirty="0" smtClean="0">
                <a:solidFill>
                  <a:schemeClr val="bg1"/>
                </a:solidFill>
                <a:latin typeface="Trebuchet MS" pitchFamily="34" charset="0"/>
              </a:rPr>
              <a:t> call </a:t>
            </a:r>
            <a:r>
              <a:rPr lang="en-US" sz="4300" b="1" dirty="0" smtClean="0">
                <a:solidFill>
                  <a:srgbClr val="FFFF00"/>
                </a:solidFill>
                <a:latin typeface="Trebuchet MS" pitchFamily="34" charset="0"/>
              </a:rPr>
              <a:t>PosterPresentations.com</a:t>
            </a:r>
            <a:r>
              <a:rPr lang="en-US" sz="4300" dirty="0" smtClean="0">
                <a:solidFill>
                  <a:srgbClr val="FFFF00"/>
                </a:solidFill>
                <a:latin typeface="Trebuchet MS" pitchFamily="34" charset="0"/>
              </a:rPr>
              <a:t> </a:t>
            </a:r>
            <a:r>
              <a:rPr lang="en-US" sz="4300" dirty="0" smtClean="0">
                <a:latin typeface="Trebuchet MS" pitchFamily="34" charset="0"/>
              </a:rPr>
              <a:t>at </a:t>
            </a:r>
            <a:r>
              <a:rPr lang="en-US" sz="5400" b="1" dirty="0" smtClean="0">
                <a:solidFill>
                  <a:srgbClr val="FFFF00"/>
                </a:solidFill>
                <a:latin typeface="Trebuchet MS" pitchFamily="34" charset="0"/>
              </a:rPr>
              <a:t>1.866.649.3004</a:t>
            </a:r>
          </a:p>
          <a:p>
            <a:pPr defTabSz="4506617"/>
            <a:endParaRPr lang="en-US" sz="5400" b="1" dirty="0" smtClean="0">
              <a:solidFill>
                <a:srgbClr val="FFFF00"/>
              </a:solidFill>
              <a:latin typeface="Trebuchet MS" pitchFamily="34" charset="0"/>
            </a:endParaRPr>
          </a:p>
          <a:p>
            <a:pPr defTabSz="4506617"/>
            <a:endParaRPr lang="en-US" sz="5400" b="1" dirty="0" smtClean="0">
              <a:solidFill>
                <a:srgbClr val="FFFF00"/>
              </a:solidFill>
              <a:latin typeface="Trebuchet MS" pitchFamily="34" charset="0"/>
            </a:endParaRPr>
          </a:p>
          <a:p>
            <a:pPr algn="ctr"/>
            <a:r>
              <a:rPr lang="en-US" sz="5900" b="1" dirty="0" smtClean="0">
                <a:solidFill>
                  <a:schemeClr val="bg1"/>
                </a:solidFill>
                <a:latin typeface="Trebuchet MS" pitchFamily="34" charset="0"/>
              </a:rPr>
              <a:t>Object Placeholders</a:t>
            </a:r>
          </a:p>
          <a:p>
            <a:pPr algn="ctr"/>
            <a:endParaRPr lang="en-US" sz="5900" b="1" dirty="0" smtClean="0">
              <a:solidFill>
                <a:schemeClr val="bg1"/>
              </a:solidFill>
              <a:latin typeface="Trebuchet MS" pitchFamily="34" charset="0"/>
            </a:endParaRPr>
          </a:p>
          <a:p>
            <a:pPr defTabSz="4506617"/>
            <a:r>
              <a:rPr lang="en-US" sz="4300" dirty="0" smtClean="0">
                <a:latin typeface="Trebuchet MS" pitchFamily="34" charset="0"/>
              </a:rPr>
              <a:t>Use the placeholders provided below to add new elements to your poster:</a:t>
            </a:r>
            <a:r>
              <a:rPr lang="en-US" sz="4300" baseline="0" dirty="0" smtClean="0">
                <a:latin typeface="Trebuchet MS" pitchFamily="34" charset="0"/>
              </a:rPr>
              <a:t> </a:t>
            </a:r>
            <a:r>
              <a:rPr lang="en-US" sz="4300" dirty="0" smtClean="0">
                <a:latin typeface="Trebuchet MS" pitchFamily="34" charset="0"/>
              </a:rPr>
              <a:t>Drag a placeholder onto the</a:t>
            </a:r>
            <a:r>
              <a:rPr lang="en-US" sz="4300" baseline="0" dirty="0" smtClean="0">
                <a:latin typeface="Trebuchet MS" pitchFamily="34" charset="0"/>
              </a:rPr>
              <a:t> poster area,</a:t>
            </a:r>
            <a:r>
              <a:rPr lang="en-US" sz="4300" dirty="0" smtClean="0">
                <a:latin typeface="Trebuchet MS" pitchFamily="34" charset="0"/>
              </a:rPr>
              <a:t> size it, and click it to edit.</a:t>
            </a:r>
          </a:p>
          <a:p>
            <a:pPr defTabSz="4506617"/>
            <a:endParaRPr lang="en-US" sz="4300" dirty="0" smtClean="0">
              <a:latin typeface="Trebuchet MS" pitchFamily="34" charset="0"/>
            </a:endParaRPr>
          </a:p>
          <a:p>
            <a:pPr defTabSz="4506617"/>
            <a:r>
              <a:rPr lang="en-US" sz="4300" b="1" dirty="0" smtClean="0">
                <a:solidFill>
                  <a:srgbClr val="FFFF00"/>
                </a:solidFill>
                <a:latin typeface="Trebuchet MS" pitchFamily="34" charset="0"/>
              </a:rPr>
              <a:t>Section Header placeholder</a:t>
            </a:r>
          </a:p>
          <a:p>
            <a:pPr defTabSz="4506617"/>
            <a:r>
              <a:rPr lang="en-US" sz="4300" dirty="0" smtClean="0">
                <a:latin typeface="Trebuchet MS" pitchFamily="34" charset="0"/>
              </a:rPr>
              <a:t>Move</a:t>
            </a:r>
            <a:r>
              <a:rPr lang="en-US" sz="43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4506617"/>
            <a:endParaRPr lang="en-US" sz="4300" baseline="0" dirty="0" smtClean="0">
              <a:latin typeface="Trebuchet MS" pitchFamily="34" charset="0"/>
            </a:endParaRPr>
          </a:p>
          <a:p>
            <a:pPr defTabSz="4506617"/>
            <a:endParaRPr lang="en-US" sz="4300" dirty="0" smtClean="0">
              <a:latin typeface="Trebuchet MS" pitchFamily="34" charset="0"/>
            </a:endParaRPr>
          </a:p>
          <a:p>
            <a:pPr defTabSz="4506617"/>
            <a:endParaRPr lang="en-US" sz="4300" b="1" dirty="0" smtClean="0">
              <a:solidFill>
                <a:srgbClr val="FFFF00"/>
              </a:solidFill>
              <a:latin typeface="Trebuchet MS" pitchFamily="34" charset="0"/>
            </a:endParaRPr>
          </a:p>
          <a:p>
            <a:pPr defTabSz="4506617"/>
            <a:r>
              <a:rPr lang="en-US" sz="4300" b="1" dirty="0" smtClean="0">
                <a:solidFill>
                  <a:srgbClr val="FFFF00"/>
                </a:solidFill>
                <a:latin typeface="Trebuchet MS" pitchFamily="34" charset="0"/>
              </a:rPr>
              <a:t>Text placeholder</a:t>
            </a:r>
          </a:p>
          <a:p>
            <a:pPr defTabSz="4506617"/>
            <a:r>
              <a:rPr lang="en-US" sz="4300" baseline="0" dirty="0" smtClean="0">
                <a:latin typeface="Trebuchet MS" pitchFamily="34" charset="0"/>
              </a:rPr>
              <a:t>Move this preformatted text placeholder to the poster to add a new body of text.</a:t>
            </a:r>
          </a:p>
          <a:p>
            <a:pPr defTabSz="4506617"/>
            <a:endParaRPr lang="en-US" sz="4300" baseline="0" dirty="0" smtClean="0">
              <a:latin typeface="Trebuchet MS" pitchFamily="34" charset="0"/>
            </a:endParaRPr>
          </a:p>
          <a:p>
            <a:pPr defTabSz="4506617"/>
            <a:endParaRPr lang="en-US" sz="4300" baseline="0" dirty="0" smtClean="0">
              <a:latin typeface="Trebuchet MS" pitchFamily="34" charset="0"/>
            </a:endParaRPr>
          </a:p>
          <a:p>
            <a:pPr defTabSz="4506617"/>
            <a:endParaRPr lang="en-US" sz="4300" baseline="0" dirty="0" smtClean="0">
              <a:latin typeface="Trebuchet MS" pitchFamily="34" charset="0"/>
            </a:endParaRPr>
          </a:p>
          <a:p>
            <a:pPr defTabSz="4506617"/>
            <a:r>
              <a:rPr lang="en-US" sz="4300" b="1" baseline="0" dirty="0" smtClean="0">
                <a:solidFill>
                  <a:srgbClr val="FFFF00"/>
                </a:solidFill>
                <a:latin typeface="Trebuchet MS" pitchFamily="34" charset="0"/>
              </a:rPr>
              <a:t>Picture placeholder</a:t>
            </a:r>
          </a:p>
          <a:p>
            <a:pPr defTabSz="4506617"/>
            <a:r>
              <a:rPr lang="en-US" sz="4300" baseline="0" dirty="0" smtClean="0">
                <a:latin typeface="Trebuchet MS" pitchFamily="34" charset="0"/>
              </a:rPr>
              <a:t>Move this graphic placeholder onto your poster, size it first, and then click it to add a picture to the poster.</a:t>
            </a:r>
          </a:p>
          <a:p>
            <a:pPr defTabSz="4506617"/>
            <a:endParaRPr lang="en-US" sz="3800" baseline="0" dirty="0" smtClean="0">
              <a:latin typeface="Trebuchet MS" pitchFamily="34" charset="0"/>
            </a:endParaRPr>
          </a:p>
          <a:p>
            <a:pPr defTabSz="4506617"/>
            <a:endParaRPr lang="en-US" sz="3800" baseline="0" dirty="0" smtClean="0">
              <a:latin typeface="Trebuchet MS" pitchFamily="34" charset="0"/>
            </a:endParaRPr>
          </a:p>
          <a:p>
            <a:pPr defTabSz="4506617"/>
            <a:endParaRPr lang="en-US" sz="3800" baseline="0" dirty="0" smtClean="0">
              <a:latin typeface="Trebuchet MS" pitchFamily="34" charset="0"/>
            </a:endParaRPr>
          </a:p>
          <a:p>
            <a:pPr algn="ctr"/>
            <a:endParaRPr lang="en-US" sz="4800" b="1" dirty="0" smtClean="0">
              <a:solidFill>
                <a:schemeClr val="bg1"/>
              </a:solidFill>
              <a:latin typeface="Trebuchet MS" pitchFamily="34" charset="0"/>
            </a:endParaRPr>
          </a:p>
          <a:p>
            <a:pPr algn="ctr"/>
            <a:endParaRPr lang="en-US" sz="4800" b="1" dirty="0" smtClean="0">
              <a:solidFill>
                <a:schemeClr val="bg1"/>
              </a:solidFill>
              <a:latin typeface="Trebuchet MS" pitchFamily="34" charset="0"/>
            </a:endParaRPr>
          </a:p>
          <a:p>
            <a:pPr algn="ctr"/>
            <a:endParaRPr lang="en-US" sz="4800" b="1" dirty="0" smtClean="0">
              <a:solidFill>
                <a:schemeClr val="bg1"/>
              </a:solidFill>
              <a:latin typeface="Trebuchet MS" pitchFamily="34" charset="0"/>
            </a:endParaRPr>
          </a:p>
          <a:p>
            <a:pPr algn="ctr"/>
            <a:endParaRPr lang="en-US" sz="4800" b="1" dirty="0" smtClean="0">
              <a:solidFill>
                <a:schemeClr val="bg1"/>
              </a:solidFill>
              <a:latin typeface="Trebuchet MS" pitchFamily="34" charset="0"/>
            </a:endParaRPr>
          </a:p>
          <a:p>
            <a:pPr defTabSz="4506617"/>
            <a:endParaRPr lang="en-US" sz="3800" dirty="0" smtClean="0">
              <a:latin typeface="Trebuchet MS" pitchFamily="34" charset="0"/>
            </a:endParaRPr>
          </a:p>
          <a:p>
            <a:pPr algn="ctr"/>
            <a:endParaRPr lang="en-US" sz="3800" b="1" dirty="0" smtClean="0">
              <a:solidFill>
                <a:schemeClr val="bg1"/>
              </a:solidFill>
              <a:latin typeface="Trebuchet MS" pitchFamily="34" charset="0"/>
            </a:endParaRPr>
          </a:p>
          <a:p>
            <a:pPr defTabSz="4506617"/>
            <a:endParaRPr lang="en-US" sz="3800" b="1" dirty="0" smtClean="0">
              <a:solidFill>
                <a:srgbClr val="FFFF00"/>
              </a:solidFill>
              <a:latin typeface="Trebuchet MS" pitchFamily="34" charset="0"/>
            </a:endParaRPr>
          </a:p>
          <a:p>
            <a:pPr algn="ctr"/>
            <a:endParaRPr lang="en-US" sz="4800" b="1" dirty="0">
              <a:latin typeface="Trebuchet MS" pitchFamily="34" charset="0"/>
            </a:endParaRPr>
          </a:p>
        </p:txBody>
      </p:sp>
      <p:sp>
        <p:nvSpPr>
          <p:cNvPr id="7" name="Rectangle 36"/>
          <p:cNvSpPr>
            <a:spLocks noChangeArrowheads="1"/>
          </p:cNvSpPr>
          <p:nvPr/>
        </p:nvSpPr>
        <p:spPr bwMode="auto">
          <a:xfrm>
            <a:off x="0" y="0"/>
            <a:ext cx="32735838" cy="6400800"/>
          </a:xfrm>
          <a:prstGeom prst="rect">
            <a:avLst/>
          </a:prstGeom>
          <a:solidFill>
            <a:schemeClr val="accent5">
              <a:lumMod val="75000"/>
            </a:schemeClr>
          </a:solidFill>
          <a:ln w="9525">
            <a:solidFill>
              <a:schemeClr val="tx1"/>
            </a:solidFill>
            <a:miter lim="800000"/>
            <a:headEnd/>
            <a:tailEnd/>
          </a:ln>
          <a:effectLst/>
        </p:spPr>
        <p:txBody>
          <a:bodyPr wrap="none" lIns="93883" tIns="46939" rIns="93883" bIns="46939" anchor="ctr"/>
          <a:lstStyle/>
          <a:p>
            <a:pPr>
              <a:defRPr/>
            </a:pPr>
            <a:endParaRPr lang="en-US" dirty="0"/>
          </a:p>
        </p:txBody>
      </p:sp>
      <p:sp>
        <p:nvSpPr>
          <p:cNvPr id="9" name="Rectangle 9"/>
          <p:cNvSpPr>
            <a:spLocks noChangeArrowheads="1"/>
          </p:cNvSpPr>
          <p:nvPr/>
        </p:nvSpPr>
        <p:spPr bwMode="auto">
          <a:xfrm>
            <a:off x="0" y="6407158"/>
            <a:ext cx="32735838" cy="203198"/>
          </a:xfrm>
          <a:prstGeom prst="rect">
            <a:avLst/>
          </a:prstGeom>
          <a:solidFill>
            <a:schemeClr val="accent5">
              <a:lumMod val="50000"/>
            </a:schemeClr>
          </a:solidFill>
          <a:ln w="152400">
            <a:noFill/>
            <a:miter lim="800000"/>
            <a:headEnd/>
            <a:tailEnd/>
          </a:ln>
          <a:effectLst/>
        </p:spPr>
        <p:txBody>
          <a:bodyPr wrap="none" lIns="93883" tIns="46939" rIns="93883" bIns="46939" anchor="ctr"/>
          <a:lstStyle/>
          <a:p>
            <a:pPr>
              <a:defRPr/>
            </a:pPr>
            <a:endParaRPr lang="en-US" dirty="0"/>
          </a:p>
        </p:txBody>
      </p:sp>
      <p:sp>
        <p:nvSpPr>
          <p:cNvPr id="10" name="Text Box 14"/>
          <p:cNvSpPr txBox="1">
            <a:spLocks noChangeArrowheads="1"/>
          </p:cNvSpPr>
          <p:nvPr/>
        </p:nvSpPr>
        <p:spPr bwMode="auto">
          <a:xfrm>
            <a:off x="1320575" y="42976805"/>
            <a:ext cx="2498953" cy="349156"/>
          </a:xfrm>
          <a:prstGeom prst="rect">
            <a:avLst/>
          </a:prstGeom>
          <a:noFill/>
          <a:ln w="9525">
            <a:noFill/>
            <a:miter lim="800000"/>
            <a:headEnd/>
            <a:tailEnd/>
          </a:ln>
          <a:effectLst/>
        </p:spPr>
        <p:txBody>
          <a:bodyPr wrap="square" lIns="93706" tIns="46842" rIns="93706" bIns="46842">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16" name="Rectangle 33"/>
          <p:cNvSpPr>
            <a:spLocks noChangeArrowheads="1"/>
          </p:cNvSpPr>
          <p:nvPr/>
        </p:nvSpPr>
        <p:spPr bwMode="auto">
          <a:xfrm>
            <a:off x="687924" y="7002446"/>
            <a:ext cx="15452671" cy="35661600"/>
          </a:xfrm>
          <a:prstGeom prst="roundRect">
            <a:avLst>
              <a:gd name="adj" fmla="val 4092"/>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93883" tIns="46939" rIns="93883" bIns="46939" anchor="ctr"/>
          <a:lstStyle/>
          <a:p>
            <a:pPr>
              <a:defRPr/>
            </a:pPr>
            <a:endParaRPr lang="en-US" dirty="0"/>
          </a:p>
        </p:txBody>
      </p:sp>
      <p:sp>
        <p:nvSpPr>
          <p:cNvPr id="34" name="Rectangle 33"/>
          <p:cNvSpPr/>
          <p:nvPr/>
        </p:nvSpPr>
        <p:spPr>
          <a:xfrm>
            <a:off x="-15807225" y="29642395"/>
            <a:ext cx="15539808" cy="1036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3883" tIns="46939" rIns="93883" bIns="46939" rtlCol="0" anchor="ctr"/>
          <a:lstStyle/>
          <a:p>
            <a:pPr algn="ctr"/>
            <a:endParaRPr lang="en-US" dirty="0"/>
          </a:p>
        </p:txBody>
      </p:sp>
      <p:pic>
        <p:nvPicPr>
          <p:cNvPr id="36" name="Picture 2"/>
          <p:cNvPicPr>
            <a:picLocks noChangeAspect="1" noChangeArrowheads="1"/>
          </p:cNvPicPr>
          <p:nvPr/>
        </p:nvPicPr>
        <p:blipFill>
          <a:blip r:embed="rId3" cstate="print"/>
          <a:srcRect/>
          <a:stretch>
            <a:fillRect/>
          </a:stretch>
        </p:blipFill>
        <p:spPr bwMode="auto">
          <a:xfrm>
            <a:off x="42315330" y="21471981"/>
            <a:ext cx="5763977" cy="3098866"/>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43437186" y="17551586"/>
            <a:ext cx="687475" cy="465826"/>
          </a:xfrm>
          <a:prstGeom prst="rect">
            <a:avLst/>
          </a:prstGeom>
          <a:noFill/>
          <a:ln w="9525">
            <a:solidFill>
              <a:schemeClr val="tx1"/>
            </a:solidFill>
            <a:miter lim="800000"/>
            <a:headEnd/>
            <a:tailEnd/>
          </a:ln>
          <a:effectLst/>
        </p:spPr>
      </p:pic>
      <p:sp>
        <p:nvSpPr>
          <p:cNvPr id="44" name="TextBox 43"/>
          <p:cNvSpPr txBox="1"/>
          <p:nvPr/>
        </p:nvSpPr>
        <p:spPr>
          <a:xfrm>
            <a:off x="33237600" y="40385033"/>
            <a:ext cx="10552269" cy="2895561"/>
          </a:xfrm>
          <a:prstGeom prst="rect">
            <a:avLst/>
          </a:prstGeom>
          <a:noFill/>
        </p:spPr>
        <p:txBody>
          <a:bodyPr wrap="square" lIns="93883" tIns="46939" rIns="93883" bIns="46939" rtlCol="0">
            <a:spAutoFit/>
          </a:bodyPr>
          <a:lstStyle/>
          <a:p>
            <a:r>
              <a:rPr lang="en-US" sz="4800" dirty="0" smtClean="0">
                <a:solidFill>
                  <a:schemeClr val="bg1"/>
                </a:solidFill>
              </a:rPr>
              <a:t>© 2012 PosterPresentations.com</a:t>
            </a:r>
            <a:br>
              <a:rPr lang="en-US" sz="4800" dirty="0" smtClean="0">
                <a:solidFill>
                  <a:schemeClr val="bg1"/>
                </a:solidFill>
              </a:rPr>
            </a:br>
            <a:r>
              <a:rPr lang="en-US" sz="4800" dirty="0" smtClean="0">
                <a:solidFill>
                  <a:schemeClr val="bg1"/>
                </a:solidFill>
              </a:rPr>
              <a:t>    </a:t>
            </a:r>
            <a:r>
              <a:rPr lang="en-US" sz="4300" dirty="0" smtClean="0">
                <a:solidFill>
                  <a:schemeClr val="bg1"/>
                </a:solidFill>
              </a:rPr>
              <a:t>2117 Fourth Street ,</a:t>
            </a:r>
            <a:r>
              <a:rPr lang="en-US" sz="4300" baseline="0" dirty="0" smtClean="0">
                <a:solidFill>
                  <a:schemeClr val="bg1"/>
                </a:solidFill>
              </a:rPr>
              <a:t> Unit C</a:t>
            </a:r>
            <a:br>
              <a:rPr lang="en-US" sz="4300" baseline="0" dirty="0" smtClean="0">
                <a:solidFill>
                  <a:schemeClr val="bg1"/>
                </a:solidFill>
              </a:rPr>
            </a:br>
            <a:r>
              <a:rPr lang="en-US" sz="4300" baseline="0" dirty="0" smtClean="0">
                <a:solidFill>
                  <a:schemeClr val="bg1"/>
                </a:solidFill>
              </a:rPr>
              <a:t>    Berkeley CA 94710</a:t>
            </a:r>
            <a:br>
              <a:rPr lang="en-US" sz="4300" baseline="0" dirty="0" smtClean="0">
                <a:solidFill>
                  <a:schemeClr val="bg1"/>
                </a:solidFill>
              </a:rPr>
            </a:br>
            <a:r>
              <a:rPr lang="en-US" sz="4300" baseline="0" dirty="0" smtClean="0">
                <a:solidFill>
                  <a:schemeClr val="bg1"/>
                </a:solidFill>
              </a:rPr>
              <a:t>    </a:t>
            </a:r>
            <a:r>
              <a:rPr lang="en-US" sz="4300" b="1" baseline="0" dirty="0" smtClean="0">
                <a:solidFill>
                  <a:srgbClr val="FFFF00"/>
                </a:solidFill>
              </a:rPr>
              <a:t>posterpresenter@gmail.com</a:t>
            </a:r>
            <a:endParaRPr lang="en-US" sz="4800" b="1" dirty="0">
              <a:solidFill>
                <a:srgbClr val="FFFF00"/>
              </a:solidFill>
            </a:endParaRPr>
          </a:p>
        </p:txBody>
      </p:sp>
      <p:grpSp>
        <p:nvGrpSpPr>
          <p:cNvPr id="40" name="Group 39"/>
          <p:cNvGrpSpPr/>
          <p:nvPr/>
        </p:nvGrpSpPr>
        <p:grpSpPr>
          <a:xfrm>
            <a:off x="-15269946" y="41821708"/>
            <a:ext cx="14545328" cy="1684665"/>
            <a:chOff x="44242388" y="28054064"/>
            <a:chExt cx="9771398" cy="1090621"/>
          </a:xfrm>
        </p:grpSpPr>
        <p:sp>
          <p:nvSpPr>
            <p:cNvPr id="35" name="Rounded Rectangle 34"/>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7"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68327" y="28152425"/>
              <a:ext cx="914400" cy="914400"/>
            </a:xfrm>
            <a:prstGeom prst="rect">
              <a:avLst/>
            </a:prstGeom>
            <a:noFill/>
          </p:spPr>
        </p:pic>
        <p:sp>
          <p:nvSpPr>
            <p:cNvPr id="33" name="TextBox 32"/>
            <p:cNvSpPr txBox="1"/>
            <p:nvPr userDrawn="1"/>
          </p:nvSpPr>
          <p:spPr>
            <a:xfrm>
              <a:off x="45342596" y="28244015"/>
              <a:ext cx="8671190" cy="816920"/>
            </a:xfrm>
            <a:prstGeom prst="rect">
              <a:avLst/>
            </a:prstGeom>
            <a:noFill/>
          </p:spPr>
          <p:txBody>
            <a:bodyPr wrap="square" rtlCol="0">
              <a:spAutoFit/>
            </a:bodyPr>
            <a:lstStyle/>
            <a:p>
              <a:r>
                <a:rPr lang="en-US" sz="3800" dirty="0" smtClean="0">
                  <a:solidFill>
                    <a:schemeClr val="tx2"/>
                  </a:solidFill>
                  <a:latin typeface="Trebuchet MS" pitchFamily="34" charset="0"/>
                </a:rPr>
                <a:t>Student</a:t>
              </a:r>
              <a:r>
                <a:rPr lang="en-US" sz="3800" baseline="0" dirty="0" smtClean="0">
                  <a:solidFill>
                    <a:schemeClr val="tx2"/>
                  </a:solidFill>
                  <a:latin typeface="Trebuchet MS" pitchFamily="34" charset="0"/>
                </a:rPr>
                <a:t> discounts are available on our </a:t>
              </a:r>
              <a:r>
                <a:rPr lang="en-US" sz="3800" baseline="0" dirty="0" err="1" smtClean="0">
                  <a:solidFill>
                    <a:schemeClr val="tx2"/>
                  </a:solidFill>
                  <a:latin typeface="Trebuchet MS" pitchFamily="34" charset="0"/>
                </a:rPr>
                <a:t>Facebook</a:t>
              </a:r>
              <a:r>
                <a:rPr lang="en-US" sz="3800" baseline="0" dirty="0" smtClean="0">
                  <a:solidFill>
                    <a:schemeClr val="tx2"/>
                  </a:solidFill>
                  <a:latin typeface="Trebuchet MS" pitchFamily="34" charset="0"/>
                </a:rPr>
                <a:t> page.</a:t>
              </a:r>
              <a:br>
                <a:rPr lang="en-US" sz="3800" baseline="0" dirty="0" smtClean="0">
                  <a:solidFill>
                    <a:schemeClr val="tx2"/>
                  </a:solidFill>
                  <a:latin typeface="Trebuchet MS" pitchFamily="34" charset="0"/>
                </a:rPr>
              </a:br>
              <a:r>
                <a:rPr lang="en-US" sz="3800" baseline="0" dirty="0" smtClean="0">
                  <a:solidFill>
                    <a:schemeClr val="tx2"/>
                  </a:solidFill>
                  <a:latin typeface="Trebuchet MS" pitchFamily="34" charset="0"/>
                </a:rPr>
                <a:t>Go to </a:t>
              </a:r>
              <a:r>
                <a:rPr lang="en-US" sz="3800" u="sng" baseline="0" dirty="0" smtClean="0">
                  <a:solidFill>
                    <a:schemeClr val="tx2"/>
                  </a:solidFill>
                  <a:latin typeface="Trebuchet MS" pitchFamily="34" charset="0"/>
                </a:rPr>
                <a:t>PosterPresentations.com</a:t>
              </a:r>
              <a:r>
                <a:rPr lang="en-US" sz="3800" baseline="0" dirty="0" smtClean="0">
                  <a:solidFill>
                    <a:schemeClr val="tx2"/>
                  </a:solidFill>
                  <a:latin typeface="Trebuchet MS" pitchFamily="34" charset="0"/>
                </a:rPr>
                <a:t> and click on the FB icon. </a:t>
              </a:r>
              <a:endParaRPr lang="en-US" sz="3800" dirty="0">
                <a:solidFill>
                  <a:schemeClr val="tx2"/>
                </a:solidFill>
                <a:latin typeface="Trebuchet MS" pitchFamily="34" charset="0"/>
              </a:endParaRPr>
            </a:p>
          </p:txBody>
        </p:sp>
      </p:grpSp>
      <p:cxnSp>
        <p:nvCxnSpPr>
          <p:cNvPr id="43" name="Straight Connector 42"/>
          <p:cNvCxnSpPr/>
          <p:nvPr/>
        </p:nvCxnSpPr>
        <p:spPr>
          <a:xfrm>
            <a:off x="32982663" y="40152494"/>
            <a:ext cx="15567410" cy="439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774929" y="15890530"/>
            <a:ext cx="15525596" cy="4454"/>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992248" y="6500290"/>
            <a:ext cx="15557826" cy="2141"/>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ectangle 33"/>
          <p:cNvSpPr>
            <a:spLocks noChangeArrowheads="1"/>
          </p:cNvSpPr>
          <p:nvPr userDrawn="1"/>
        </p:nvSpPr>
        <p:spPr bwMode="auto">
          <a:xfrm>
            <a:off x="16598960" y="7002446"/>
            <a:ext cx="15452671" cy="35661600"/>
          </a:xfrm>
          <a:prstGeom prst="roundRect">
            <a:avLst>
              <a:gd name="adj" fmla="val 4092"/>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93883" tIns="46939" rIns="93883" bIns="46939" anchor="ctr"/>
          <a:lstStyle/>
          <a:p>
            <a:pPr>
              <a:defRPr/>
            </a:pPr>
            <a:endParaRPr lang="en-US" dirty="0"/>
          </a:p>
        </p:txBody>
      </p:sp>
      <p:sp>
        <p:nvSpPr>
          <p:cNvPr id="22" name="Rectangle 21"/>
          <p:cNvSpPr/>
          <p:nvPr userDrawn="1"/>
        </p:nvSpPr>
        <p:spPr>
          <a:xfrm>
            <a:off x="-15807225" y="25706885"/>
            <a:ext cx="15539808" cy="1036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3883" tIns="46939" rIns="93883" bIns="46939"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9" r:id="rId1"/>
  </p:sldLayoutIdLst>
  <p:timing>
    <p:tnLst>
      <p:par>
        <p:cTn xmlns:p14="http://schemas.microsoft.com/office/powerpoint/2010/main" id="1" dur="indefinite" restart="never" nodeType="tmRoot"/>
      </p:par>
    </p:tnLst>
  </p:timing>
  <p:txStyles>
    <p:titleStyle>
      <a:lvl1pPr algn="ctr" defTabSz="4506289" rtl="0" eaLnBrk="1" latinLnBrk="0" hangingPunct="1">
        <a:spcBef>
          <a:spcPct val="0"/>
        </a:spcBef>
        <a:buNone/>
        <a:defRPr sz="9100" kern="1200">
          <a:solidFill>
            <a:schemeClr val="bg1"/>
          </a:solidFill>
          <a:latin typeface="Trebuchet MS" pitchFamily="34" charset="0"/>
          <a:ea typeface="+mj-ea"/>
          <a:cs typeface="+mj-cs"/>
        </a:defRPr>
      </a:lvl1pPr>
    </p:titleStyle>
    <p:bodyStyle>
      <a:lvl1pPr marL="1689859" indent="-1689859" algn="l" defTabSz="4506289" rtl="0" eaLnBrk="1" latinLnBrk="0" hangingPunct="1">
        <a:spcBef>
          <a:spcPct val="20000"/>
        </a:spcBef>
        <a:buFont typeface="Arial" pitchFamily="34" charset="0"/>
        <a:buChar char="•"/>
        <a:defRPr sz="15600" kern="1200">
          <a:solidFill>
            <a:schemeClr val="tx1"/>
          </a:solidFill>
          <a:latin typeface="+mn-lt"/>
          <a:ea typeface="+mn-ea"/>
          <a:cs typeface="+mn-cs"/>
        </a:defRPr>
      </a:lvl1pPr>
      <a:lvl2pPr marL="3661360" indent="-1408215" algn="l" defTabSz="4506289"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32862" indent="-1126572" algn="l" defTabSz="4506289" rtl="0" eaLnBrk="1" latinLnBrk="0" hangingPunct="1">
        <a:spcBef>
          <a:spcPct val="20000"/>
        </a:spcBef>
        <a:buFont typeface="Arial" pitchFamily="34" charset="0"/>
        <a:buChar char="•"/>
        <a:defRPr sz="11800" kern="1200">
          <a:solidFill>
            <a:schemeClr val="tx1"/>
          </a:solidFill>
          <a:latin typeface="+mn-lt"/>
          <a:ea typeface="+mn-ea"/>
          <a:cs typeface="+mn-cs"/>
        </a:defRPr>
      </a:lvl3pPr>
      <a:lvl4pPr marL="7886006" indent="-1126572" algn="l" defTabSz="4506289"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10139151" indent="-1126572" algn="l" defTabSz="4506289"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392296" indent="-1126572" algn="l" defTabSz="4506289"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645440" indent="-1126572" algn="l" defTabSz="4506289"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898585" indent="-1126572" algn="l" defTabSz="4506289"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9151730" indent="-1126572" algn="l" defTabSz="4506289"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506289" rtl="0" eaLnBrk="1" latinLnBrk="0" hangingPunct="1">
        <a:defRPr sz="9100" kern="1200">
          <a:solidFill>
            <a:schemeClr val="tx1"/>
          </a:solidFill>
          <a:latin typeface="+mn-lt"/>
          <a:ea typeface="+mn-ea"/>
          <a:cs typeface="+mn-cs"/>
        </a:defRPr>
      </a:lvl1pPr>
      <a:lvl2pPr marL="2253145" algn="l" defTabSz="4506289" rtl="0" eaLnBrk="1" latinLnBrk="0" hangingPunct="1">
        <a:defRPr sz="9100" kern="1200">
          <a:solidFill>
            <a:schemeClr val="tx1"/>
          </a:solidFill>
          <a:latin typeface="+mn-lt"/>
          <a:ea typeface="+mn-ea"/>
          <a:cs typeface="+mn-cs"/>
        </a:defRPr>
      </a:lvl2pPr>
      <a:lvl3pPr marL="4506289" algn="l" defTabSz="4506289" rtl="0" eaLnBrk="1" latinLnBrk="0" hangingPunct="1">
        <a:defRPr sz="9100" kern="1200">
          <a:solidFill>
            <a:schemeClr val="tx1"/>
          </a:solidFill>
          <a:latin typeface="+mn-lt"/>
          <a:ea typeface="+mn-ea"/>
          <a:cs typeface="+mn-cs"/>
        </a:defRPr>
      </a:lvl3pPr>
      <a:lvl4pPr marL="6759434" algn="l" defTabSz="4506289" rtl="0" eaLnBrk="1" latinLnBrk="0" hangingPunct="1">
        <a:defRPr sz="9100" kern="1200">
          <a:solidFill>
            <a:schemeClr val="tx1"/>
          </a:solidFill>
          <a:latin typeface="+mn-lt"/>
          <a:ea typeface="+mn-ea"/>
          <a:cs typeface="+mn-cs"/>
        </a:defRPr>
      </a:lvl4pPr>
      <a:lvl5pPr marL="9012579" algn="l" defTabSz="4506289" rtl="0" eaLnBrk="1" latinLnBrk="0" hangingPunct="1">
        <a:defRPr sz="9100" kern="1200">
          <a:solidFill>
            <a:schemeClr val="tx1"/>
          </a:solidFill>
          <a:latin typeface="+mn-lt"/>
          <a:ea typeface="+mn-ea"/>
          <a:cs typeface="+mn-cs"/>
        </a:defRPr>
      </a:lvl5pPr>
      <a:lvl6pPr marL="11265723" algn="l" defTabSz="4506289" rtl="0" eaLnBrk="1" latinLnBrk="0" hangingPunct="1">
        <a:defRPr sz="9100" kern="1200">
          <a:solidFill>
            <a:schemeClr val="tx1"/>
          </a:solidFill>
          <a:latin typeface="+mn-lt"/>
          <a:ea typeface="+mn-ea"/>
          <a:cs typeface="+mn-cs"/>
        </a:defRPr>
      </a:lvl6pPr>
      <a:lvl7pPr marL="13518868" algn="l" defTabSz="4506289" rtl="0" eaLnBrk="1" latinLnBrk="0" hangingPunct="1">
        <a:defRPr sz="9100" kern="1200">
          <a:solidFill>
            <a:schemeClr val="tx1"/>
          </a:solidFill>
          <a:latin typeface="+mn-lt"/>
          <a:ea typeface="+mn-ea"/>
          <a:cs typeface="+mn-cs"/>
        </a:defRPr>
      </a:lvl7pPr>
      <a:lvl8pPr marL="15772013" algn="l" defTabSz="4506289" rtl="0" eaLnBrk="1" latinLnBrk="0" hangingPunct="1">
        <a:defRPr sz="9100" kern="1200">
          <a:solidFill>
            <a:schemeClr val="tx1"/>
          </a:solidFill>
          <a:latin typeface="+mn-lt"/>
          <a:ea typeface="+mn-ea"/>
          <a:cs typeface="+mn-cs"/>
        </a:defRPr>
      </a:lvl8pPr>
      <a:lvl9pPr marL="18025163" algn="l" defTabSz="4506289" rtl="0" eaLnBrk="1" latinLnBrk="0" hangingPunct="1">
        <a:defRPr sz="9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2735838" cy="6400800"/>
          </a:xfrm>
          <a:prstGeom prst="rect">
            <a:avLst/>
          </a:prstGeom>
          <a:solidFill>
            <a:schemeClr val="accent5">
              <a:lumMod val="75000"/>
            </a:schemeClr>
          </a:solidFill>
          <a:ln w="9525">
            <a:solidFill>
              <a:schemeClr val="tx1"/>
            </a:solidFill>
            <a:miter lim="800000"/>
            <a:headEnd/>
            <a:tailEnd/>
          </a:ln>
          <a:effectLst/>
        </p:spPr>
        <p:txBody>
          <a:bodyPr wrap="none" lIns="93883" tIns="46939" rIns="93883" bIns="46939" anchor="ctr"/>
          <a:lstStyle/>
          <a:p>
            <a:pPr>
              <a:defRPr/>
            </a:pPr>
            <a:endParaRPr lang="en-US" dirty="0"/>
          </a:p>
        </p:txBody>
      </p:sp>
      <p:sp>
        <p:nvSpPr>
          <p:cNvPr id="8" name="Rectangle 33"/>
          <p:cNvSpPr>
            <a:spLocks noChangeArrowheads="1"/>
          </p:cNvSpPr>
          <p:nvPr/>
        </p:nvSpPr>
        <p:spPr bwMode="auto">
          <a:xfrm>
            <a:off x="682005" y="7010400"/>
            <a:ext cx="31368290" cy="35661600"/>
          </a:xfrm>
          <a:prstGeom prst="roundRect">
            <a:avLst>
              <a:gd name="adj" fmla="val 1727"/>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93883" tIns="46939" rIns="93883" bIns="46939" anchor="ctr"/>
          <a:lstStyle/>
          <a:p>
            <a:pPr>
              <a:defRPr/>
            </a:pPr>
            <a:endParaRPr lang="en-US" dirty="0"/>
          </a:p>
        </p:txBody>
      </p:sp>
      <p:sp>
        <p:nvSpPr>
          <p:cNvPr id="9" name="Rectangle 9"/>
          <p:cNvSpPr>
            <a:spLocks noChangeArrowheads="1"/>
          </p:cNvSpPr>
          <p:nvPr/>
        </p:nvSpPr>
        <p:spPr bwMode="auto">
          <a:xfrm>
            <a:off x="0" y="6407158"/>
            <a:ext cx="32735838" cy="203198"/>
          </a:xfrm>
          <a:prstGeom prst="rect">
            <a:avLst/>
          </a:prstGeom>
          <a:solidFill>
            <a:schemeClr val="accent5">
              <a:lumMod val="50000"/>
            </a:schemeClr>
          </a:solidFill>
          <a:ln w="152400">
            <a:noFill/>
            <a:miter lim="800000"/>
            <a:headEnd/>
            <a:tailEnd/>
          </a:ln>
          <a:effectLst/>
        </p:spPr>
        <p:txBody>
          <a:bodyPr wrap="none" lIns="93883" tIns="46939" rIns="93883" bIns="46939" anchor="ctr"/>
          <a:lstStyle/>
          <a:p>
            <a:pPr>
              <a:defRPr/>
            </a:pPr>
            <a:endParaRPr lang="en-US" dirty="0"/>
          </a:p>
        </p:txBody>
      </p:sp>
      <p:sp>
        <p:nvSpPr>
          <p:cNvPr id="10" name="Text Box 14"/>
          <p:cNvSpPr txBox="1">
            <a:spLocks noChangeArrowheads="1"/>
          </p:cNvSpPr>
          <p:nvPr/>
        </p:nvSpPr>
        <p:spPr bwMode="auto">
          <a:xfrm>
            <a:off x="1625374" y="42996691"/>
            <a:ext cx="2413230" cy="349156"/>
          </a:xfrm>
          <a:prstGeom prst="rect">
            <a:avLst/>
          </a:prstGeom>
          <a:noFill/>
          <a:ln w="9525">
            <a:noFill/>
            <a:miter lim="800000"/>
            <a:headEnd/>
            <a:tailEnd/>
          </a:ln>
          <a:effectLst/>
        </p:spPr>
        <p:txBody>
          <a:bodyPr wrap="square" lIns="93706" tIns="46842" rIns="93706" bIns="46842">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2" name="Rectangle 21"/>
          <p:cNvSpPr/>
          <p:nvPr/>
        </p:nvSpPr>
        <p:spPr>
          <a:xfrm>
            <a:off x="-15706516" y="-26126"/>
            <a:ext cx="15444041" cy="43891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7766" tIns="375526" rIns="187766" bIns="187766" rtlCol="0" anchor="t" anchorCtr="0"/>
          <a:lstStyle/>
          <a:p>
            <a:pPr algn="ctr"/>
            <a:r>
              <a:rPr lang="en-US" sz="5900" b="1" dirty="0" smtClean="0">
                <a:solidFill>
                  <a:schemeClr val="bg1"/>
                </a:solidFill>
                <a:latin typeface="Trebuchet MS" pitchFamily="34" charset="0"/>
              </a:rPr>
              <a:t>QUICK DESIGN</a:t>
            </a:r>
            <a:r>
              <a:rPr lang="en-US" sz="5900" b="1" baseline="0" dirty="0" smtClean="0">
                <a:solidFill>
                  <a:schemeClr val="bg1"/>
                </a:solidFill>
                <a:latin typeface="Trebuchet MS" pitchFamily="34" charset="0"/>
              </a:rPr>
              <a:t> </a:t>
            </a:r>
            <a:r>
              <a:rPr lang="en-US" sz="5900" b="1" dirty="0" smtClean="0">
                <a:solidFill>
                  <a:schemeClr val="bg1"/>
                </a:solidFill>
                <a:latin typeface="Trebuchet MS" pitchFamily="34" charset="0"/>
              </a:rPr>
              <a:t>GUIDE</a:t>
            </a:r>
          </a:p>
          <a:p>
            <a:pPr algn="ctr"/>
            <a:r>
              <a:rPr lang="en-US" sz="5400" b="1" dirty="0" smtClean="0">
                <a:solidFill>
                  <a:srgbClr val="FFFF00"/>
                </a:solidFill>
                <a:latin typeface="Trebuchet MS" pitchFamily="34" charset="0"/>
              </a:rPr>
              <a:t>(--THIS SECTION DOES NOT PRINT--)</a:t>
            </a:r>
          </a:p>
          <a:p>
            <a:pPr algn="ctr"/>
            <a:endParaRPr lang="en-US" sz="4300" b="1" dirty="0" smtClean="0">
              <a:latin typeface="Trebuchet MS" pitchFamily="34" charset="0"/>
            </a:endParaRPr>
          </a:p>
          <a:p>
            <a:pPr defTabSz="4506617"/>
            <a:r>
              <a:rPr lang="en-US" sz="4300" dirty="0" smtClean="0">
                <a:latin typeface="Trebuchet MS" pitchFamily="34" charset="0"/>
              </a:rPr>
              <a:t>This PowerPoint</a:t>
            </a:r>
            <a:r>
              <a:rPr lang="en-US" sz="4300" baseline="0" dirty="0" smtClean="0">
                <a:latin typeface="Trebuchet MS" pitchFamily="34" charset="0"/>
              </a:rPr>
              <a:t> </a:t>
            </a:r>
            <a:r>
              <a:rPr lang="en-US" sz="4300" dirty="0" smtClean="0">
                <a:latin typeface="Trebuchet MS" pitchFamily="34" charset="0"/>
              </a:rPr>
              <a:t>2007 template produces</a:t>
            </a:r>
            <a:r>
              <a:rPr lang="en-US" sz="4300" baseline="0" dirty="0" smtClean="0">
                <a:latin typeface="Trebuchet MS" pitchFamily="34" charset="0"/>
              </a:rPr>
              <a:t> </a:t>
            </a:r>
            <a:r>
              <a:rPr lang="en-US" sz="4300" smtClean="0">
                <a:latin typeface="Trebuchet MS" pitchFamily="34" charset="0"/>
              </a:rPr>
              <a:t>a 91cm </a:t>
            </a:r>
            <a:r>
              <a:rPr lang="en-US" sz="4300" baseline="0" smtClean="0">
                <a:latin typeface="Trebuchet MS" pitchFamily="34" charset="0"/>
              </a:rPr>
              <a:t>x 122cm</a:t>
            </a:r>
            <a:r>
              <a:rPr lang="en-US" sz="4300" smtClean="0">
                <a:latin typeface="Trebuchet MS" pitchFamily="34" charset="0"/>
              </a:rPr>
              <a:t> </a:t>
            </a:r>
            <a:r>
              <a:rPr lang="en-US" sz="4300" dirty="0" smtClean="0">
                <a:latin typeface="Trebuchet MS" pitchFamily="34" charset="0"/>
              </a:rPr>
              <a:t>professional  poster. It</a:t>
            </a:r>
            <a:r>
              <a:rPr lang="en-US" sz="4300" baseline="0" dirty="0" smtClean="0">
                <a:latin typeface="Trebuchet MS" pitchFamily="34" charset="0"/>
              </a:rPr>
              <a:t> </a:t>
            </a:r>
            <a:r>
              <a:rPr lang="en-US" sz="4300" dirty="0" smtClean="0">
                <a:latin typeface="Trebuchet MS" pitchFamily="34" charset="0"/>
              </a:rPr>
              <a:t>will save you valuable time placing titles, subtitles,</a:t>
            </a:r>
            <a:r>
              <a:rPr lang="en-US" sz="4300" baseline="0" dirty="0" smtClean="0">
                <a:latin typeface="Trebuchet MS" pitchFamily="34" charset="0"/>
              </a:rPr>
              <a:t> text, and graphics</a:t>
            </a:r>
            <a:r>
              <a:rPr lang="en-US" sz="4300" dirty="0" smtClean="0">
                <a:latin typeface="Trebuchet MS" pitchFamily="34" charset="0"/>
              </a:rPr>
              <a:t>. </a:t>
            </a:r>
          </a:p>
          <a:p>
            <a:pPr defTabSz="4506617"/>
            <a:endParaRPr lang="en-US" sz="4300" dirty="0" smtClean="0">
              <a:latin typeface="Trebuchet MS" pitchFamily="34" charset="0"/>
            </a:endParaRPr>
          </a:p>
          <a:p>
            <a:pPr defTabSz="4506617"/>
            <a:r>
              <a:rPr lang="en-US" sz="4300" dirty="0" smtClean="0">
                <a:latin typeface="Trebuchet MS" pitchFamily="34" charset="0"/>
              </a:rPr>
              <a:t>Use it to create your presentation. Then send</a:t>
            </a:r>
            <a:r>
              <a:rPr lang="en-US" sz="4300" baseline="0" dirty="0" smtClean="0">
                <a:latin typeface="Trebuchet MS" pitchFamily="34" charset="0"/>
              </a:rPr>
              <a:t> it </a:t>
            </a:r>
            <a:r>
              <a:rPr lang="en-US" sz="4300" dirty="0" smtClean="0">
                <a:latin typeface="Trebuchet MS" pitchFamily="34" charset="0"/>
              </a:rPr>
              <a:t>to </a:t>
            </a:r>
            <a:r>
              <a:rPr lang="en-US" sz="4300" b="1" dirty="0" smtClean="0">
                <a:latin typeface="Trebuchet MS" pitchFamily="34" charset="0"/>
              </a:rPr>
              <a:t>PosterPresentations.com</a:t>
            </a:r>
            <a:r>
              <a:rPr lang="en-US" sz="4300" dirty="0" smtClean="0">
                <a:latin typeface="Trebuchet MS" pitchFamily="34" charset="0"/>
              </a:rPr>
              <a:t> for premium quality, same day affordable printing.</a:t>
            </a:r>
            <a:br>
              <a:rPr lang="en-US" sz="4300" dirty="0" smtClean="0">
                <a:latin typeface="Trebuchet MS" pitchFamily="34" charset="0"/>
              </a:rPr>
            </a:br>
            <a:endParaRPr lang="en-US" sz="4300" dirty="0" smtClean="0">
              <a:latin typeface="Trebuchet MS" pitchFamily="34" charset="0"/>
            </a:endParaRPr>
          </a:p>
          <a:p>
            <a:pPr defTabSz="4506617"/>
            <a:r>
              <a:rPr lang="en-US" sz="4300" dirty="0" smtClean="0">
                <a:latin typeface="Trebuchet MS" pitchFamily="34" charset="0"/>
              </a:rPr>
              <a:t>We provide a series of </a:t>
            </a:r>
            <a:r>
              <a:rPr lang="en-US" sz="4300" b="1" dirty="0" smtClean="0">
                <a:latin typeface="Trebuchet MS" pitchFamily="34" charset="0"/>
              </a:rPr>
              <a:t>online tutorials</a:t>
            </a:r>
            <a:r>
              <a:rPr lang="en-US" sz="4300" dirty="0" smtClean="0">
                <a:latin typeface="Trebuchet MS" pitchFamily="34" charset="0"/>
              </a:rPr>
              <a:t> that will guide you through the poster design process and answer your poster production questions. </a:t>
            </a:r>
          </a:p>
          <a:p>
            <a:pPr defTabSz="4506617"/>
            <a:endParaRPr lang="en-US" sz="4300" dirty="0" smtClean="0">
              <a:latin typeface="Trebuchet MS" pitchFamily="34" charset="0"/>
            </a:endParaRPr>
          </a:p>
          <a:p>
            <a:pPr defTabSz="4506617"/>
            <a:r>
              <a:rPr lang="en-US" sz="4300" dirty="0" smtClean="0">
                <a:latin typeface="Trebuchet MS" pitchFamily="34" charset="0"/>
              </a:rPr>
              <a:t>View our online</a:t>
            </a:r>
            <a:r>
              <a:rPr lang="en-US" sz="4300" baseline="0" dirty="0" smtClean="0">
                <a:latin typeface="Trebuchet MS" pitchFamily="34" charset="0"/>
              </a:rPr>
              <a:t> tutorials at:</a:t>
            </a:r>
            <a:r>
              <a:rPr lang="en-US" sz="4300" dirty="0" smtClean="0">
                <a:latin typeface="Trebuchet MS" pitchFamily="34" charset="0"/>
              </a:rPr>
              <a:t/>
            </a:r>
            <a:br>
              <a:rPr lang="en-US" sz="4300" dirty="0" smtClean="0">
                <a:latin typeface="Trebuchet MS" pitchFamily="34" charset="0"/>
              </a:rPr>
            </a:br>
            <a:r>
              <a:rPr lang="en-US" sz="4300" dirty="0" smtClean="0">
                <a:solidFill>
                  <a:srgbClr val="FFFF00"/>
                </a:solidFill>
                <a:latin typeface="Trebuchet MS" pitchFamily="34" charset="0"/>
              </a:rPr>
              <a:t> http://bit.ly/Poster_creation_help </a:t>
            </a:r>
            <a:r>
              <a:rPr lang="en-US" sz="4300" dirty="0" smtClean="0">
                <a:latin typeface="Trebuchet MS" pitchFamily="34" charset="0"/>
              </a:rPr>
              <a:t/>
            </a:r>
            <a:br>
              <a:rPr lang="en-US" sz="4300" dirty="0" smtClean="0">
                <a:latin typeface="Trebuchet MS" pitchFamily="34" charset="0"/>
              </a:rPr>
            </a:br>
            <a:r>
              <a:rPr lang="en-US" sz="4300" dirty="0" smtClean="0">
                <a:latin typeface="Trebuchet MS" pitchFamily="34" charset="0"/>
              </a:rPr>
              <a:t>(copy</a:t>
            </a:r>
            <a:r>
              <a:rPr lang="en-US" sz="4300" baseline="0" dirty="0" smtClean="0">
                <a:latin typeface="Trebuchet MS" pitchFamily="34" charset="0"/>
              </a:rPr>
              <a:t> and paste the link into your web browser).</a:t>
            </a:r>
          </a:p>
          <a:p>
            <a:pPr defTabSz="4506617"/>
            <a:endParaRPr lang="en-US" sz="4300" dirty="0" smtClean="0">
              <a:latin typeface="Trebuchet MS" pitchFamily="34" charset="0"/>
            </a:endParaRPr>
          </a:p>
          <a:p>
            <a:pPr defTabSz="4506617"/>
            <a:r>
              <a:rPr lang="en-US" sz="4300" dirty="0" smtClean="0">
                <a:latin typeface="Trebuchet MS" pitchFamily="34" charset="0"/>
              </a:rPr>
              <a:t>For assistance and to order your printed poster</a:t>
            </a:r>
            <a:r>
              <a:rPr lang="en-US" sz="4300" dirty="0" smtClean="0">
                <a:solidFill>
                  <a:schemeClr val="bg1"/>
                </a:solidFill>
                <a:latin typeface="Trebuchet MS" pitchFamily="34" charset="0"/>
              </a:rPr>
              <a:t> call </a:t>
            </a:r>
            <a:r>
              <a:rPr lang="en-US" sz="4300" b="1" dirty="0" smtClean="0">
                <a:solidFill>
                  <a:srgbClr val="FFFF00"/>
                </a:solidFill>
                <a:latin typeface="Trebuchet MS" pitchFamily="34" charset="0"/>
              </a:rPr>
              <a:t>PosterPresentations.com</a:t>
            </a:r>
            <a:r>
              <a:rPr lang="en-US" sz="4300" dirty="0" smtClean="0">
                <a:solidFill>
                  <a:srgbClr val="FFFF00"/>
                </a:solidFill>
                <a:latin typeface="Trebuchet MS" pitchFamily="34" charset="0"/>
              </a:rPr>
              <a:t> </a:t>
            </a:r>
            <a:r>
              <a:rPr lang="en-US" sz="4300" dirty="0" smtClean="0">
                <a:latin typeface="Trebuchet MS" pitchFamily="34" charset="0"/>
              </a:rPr>
              <a:t>at </a:t>
            </a:r>
            <a:r>
              <a:rPr lang="en-US" sz="5400" b="1" dirty="0" smtClean="0">
                <a:solidFill>
                  <a:srgbClr val="FFFF00"/>
                </a:solidFill>
                <a:latin typeface="Trebuchet MS" pitchFamily="34" charset="0"/>
              </a:rPr>
              <a:t>1.866.649.3004</a:t>
            </a:r>
          </a:p>
          <a:p>
            <a:pPr defTabSz="4506617"/>
            <a:endParaRPr lang="en-US" sz="5400" b="1" dirty="0" smtClean="0">
              <a:solidFill>
                <a:srgbClr val="FFFF00"/>
              </a:solidFill>
              <a:latin typeface="Trebuchet MS" pitchFamily="34" charset="0"/>
            </a:endParaRPr>
          </a:p>
          <a:p>
            <a:pPr algn="ctr"/>
            <a:r>
              <a:rPr lang="en-US" sz="5900" b="1" dirty="0" smtClean="0">
                <a:solidFill>
                  <a:schemeClr val="bg1"/>
                </a:solidFill>
                <a:latin typeface="Trebuchet MS" pitchFamily="34" charset="0"/>
              </a:rPr>
              <a:t>Object Placeholders</a:t>
            </a:r>
          </a:p>
          <a:p>
            <a:pPr algn="ctr"/>
            <a:endParaRPr lang="en-US" sz="1100" b="1" dirty="0" smtClean="0">
              <a:solidFill>
                <a:schemeClr val="bg1"/>
              </a:solidFill>
              <a:latin typeface="Trebuchet MS" pitchFamily="34" charset="0"/>
            </a:endParaRPr>
          </a:p>
          <a:p>
            <a:pPr defTabSz="4506617"/>
            <a:r>
              <a:rPr lang="en-US" sz="4300" dirty="0" smtClean="0">
                <a:latin typeface="Trebuchet MS" pitchFamily="34" charset="0"/>
              </a:rPr>
              <a:t>Use the placeholders provided below to add new elements to your poster:</a:t>
            </a:r>
            <a:r>
              <a:rPr lang="en-US" sz="4300" baseline="0" dirty="0" smtClean="0">
                <a:latin typeface="Trebuchet MS" pitchFamily="34" charset="0"/>
              </a:rPr>
              <a:t> </a:t>
            </a:r>
            <a:r>
              <a:rPr lang="en-US" sz="4300" dirty="0" smtClean="0">
                <a:latin typeface="Trebuchet MS" pitchFamily="34" charset="0"/>
              </a:rPr>
              <a:t>Drag a placeholder onto the</a:t>
            </a:r>
            <a:r>
              <a:rPr lang="en-US" sz="4300" baseline="0" dirty="0" smtClean="0">
                <a:latin typeface="Trebuchet MS" pitchFamily="34" charset="0"/>
              </a:rPr>
              <a:t> poster area,</a:t>
            </a:r>
            <a:r>
              <a:rPr lang="en-US" sz="4300" dirty="0" smtClean="0">
                <a:latin typeface="Trebuchet MS" pitchFamily="34" charset="0"/>
              </a:rPr>
              <a:t> size it, and click it to edit.</a:t>
            </a:r>
          </a:p>
          <a:p>
            <a:pPr defTabSz="4506617"/>
            <a:endParaRPr lang="en-US" sz="4300" dirty="0" smtClean="0">
              <a:latin typeface="Trebuchet MS" pitchFamily="34" charset="0"/>
            </a:endParaRPr>
          </a:p>
          <a:p>
            <a:pPr defTabSz="4506617"/>
            <a:r>
              <a:rPr lang="en-US" sz="4300" b="1" dirty="0" smtClean="0">
                <a:solidFill>
                  <a:srgbClr val="FFFF00"/>
                </a:solidFill>
                <a:latin typeface="Trebuchet MS" pitchFamily="34" charset="0"/>
              </a:rPr>
              <a:t>Section Header placeholder</a:t>
            </a:r>
          </a:p>
          <a:p>
            <a:pPr defTabSz="4506617"/>
            <a:r>
              <a:rPr lang="en-US" sz="4300" dirty="0" smtClean="0">
                <a:latin typeface="Trebuchet MS" pitchFamily="34" charset="0"/>
              </a:rPr>
              <a:t>Move</a:t>
            </a:r>
            <a:r>
              <a:rPr lang="en-US" sz="4300" baseline="0" dirty="0" smtClean="0">
                <a:latin typeface="Trebuchet MS" pitchFamily="34" charset="0"/>
              </a:rPr>
              <a:t> this preformatted section header placeholder to the poster area to add another section header. Use section headers to separate topics or concepts within your presentation. </a:t>
            </a:r>
            <a:endParaRPr lang="el-GR" sz="4300" baseline="0" dirty="0" smtClean="0">
              <a:latin typeface="Trebuchet MS" pitchFamily="34" charset="0"/>
            </a:endParaRPr>
          </a:p>
          <a:p>
            <a:pPr defTabSz="4506617"/>
            <a:endParaRPr lang="el-GR" sz="4300" baseline="0" dirty="0" smtClean="0">
              <a:latin typeface="Trebuchet MS" pitchFamily="34" charset="0"/>
            </a:endParaRPr>
          </a:p>
          <a:p>
            <a:pPr defTabSz="4506617"/>
            <a:endParaRPr lang="en-US" sz="4300" baseline="0" dirty="0" smtClean="0">
              <a:latin typeface="Trebuchet MS" pitchFamily="34" charset="0"/>
            </a:endParaRPr>
          </a:p>
          <a:p>
            <a:pPr defTabSz="4506617"/>
            <a:endParaRPr lang="en-US" sz="4300" baseline="0" dirty="0" smtClean="0">
              <a:latin typeface="Trebuchet MS" pitchFamily="34" charset="0"/>
            </a:endParaRPr>
          </a:p>
          <a:p>
            <a:pPr defTabSz="4506617"/>
            <a:endParaRPr lang="en-US" sz="4300" dirty="0" smtClean="0">
              <a:latin typeface="Trebuchet MS" pitchFamily="34" charset="0"/>
            </a:endParaRPr>
          </a:p>
          <a:p>
            <a:pPr defTabSz="4506617"/>
            <a:endParaRPr lang="en-US" sz="4300" b="1" dirty="0" smtClean="0">
              <a:solidFill>
                <a:srgbClr val="FFFF00"/>
              </a:solidFill>
              <a:latin typeface="Trebuchet MS" pitchFamily="34" charset="0"/>
            </a:endParaRPr>
          </a:p>
          <a:p>
            <a:pPr defTabSz="4506617"/>
            <a:r>
              <a:rPr lang="en-US" sz="4300" b="1" dirty="0" smtClean="0">
                <a:solidFill>
                  <a:srgbClr val="FFFF00"/>
                </a:solidFill>
                <a:latin typeface="Trebuchet MS" pitchFamily="34" charset="0"/>
              </a:rPr>
              <a:t>Text placeholder</a:t>
            </a:r>
          </a:p>
          <a:p>
            <a:pPr defTabSz="4506617"/>
            <a:r>
              <a:rPr lang="en-US" sz="4300" baseline="0" dirty="0" smtClean="0">
                <a:latin typeface="Trebuchet MS" pitchFamily="34" charset="0"/>
              </a:rPr>
              <a:t>Move this preformatted text placeholder to the poster to add a new body of text.</a:t>
            </a:r>
            <a:endParaRPr lang="el-GR" sz="4300" baseline="0" dirty="0" smtClean="0">
              <a:latin typeface="Trebuchet MS" pitchFamily="34" charset="0"/>
            </a:endParaRPr>
          </a:p>
          <a:p>
            <a:pPr defTabSz="4506617"/>
            <a:endParaRPr lang="el-GR" sz="4300" baseline="0" dirty="0" smtClean="0">
              <a:latin typeface="Trebuchet MS" pitchFamily="34" charset="0"/>
            </a:endParaRPr>
          </a:p>
          <a:p>
            <a:pPr defTabSz="4506617"/>
            <a:endParaRPr lang="en-US" sz="4300" baseline="0" dirty="0" smtClean="0">
              <a:latin typeface="Trebuchet MS" pitchFamily="34" charset="0"/>
            </a:endParaRPr>
          </a:p>
          <a:p>
            <a:pPr defTabSz="4506617"/>
            <a:endParaRPr lang="en-US" sz="4300" baseline="0" dirty="0" smtClean="0">
              <a:latin typeface="Trebuchet MS" pitchFamily="34" charset="0"/>
            </a:endParaRPr>
          </a:p>
          <a:p>
            <a:pPr defTabSz="4506617"/>
            <a:endParaRPr lang="en-US" sz="4300" baseline="0" dirty="0" smtClean="0">
              <a:latin typeface="Trebuchet MS" pitchFamily="34" charset="0"/>
            </a:endParaRPr>
          </a:p>
          <a:p>
            <a:pPr defTabSz="4506617"/>
            <a:endParaRPr lang="en-US" sz="4300" baseline="0" dirty="0" smtClean="0">
              <a:latin typeface="Trebuchet MS" pitchFamily="34" charset="0"/>
            </a:endParaRPr>
          </a:p>
          <a:p>
            <a:pPr defTabSz="4506617"/>
            <a:endParaRPr lang="en-US" sz="4300" b="1" baseline="0" dirty="0" smtClean="0">
              <a:solidFill>
                <a:srgbClr val="FFFF00"/>
              </a:solidFill>
              <a:latin typeface="Trebuchet MS" pitchFamily="34" charset="0"/>
            </a:endParaRPr>
          </a:p>
          <a:p>
            <a:pPr defTabSz="4506617"/>
            <a:r>
              <a:rPr lang="en-US" sz="4300" b="1" baseline="0" dirty="0" smtClean="0">
                <a:solidFill>
                  <a:srgbClr val="FFFF00"/>
                </a:solidFill>
                <a:latin typeface="Trebuchet MS" pitchFamily="34" charset="0"/>
              </a:rPr>
              <a:t>Picture placeholder</a:t>
            </a:r>
          </a:p>
          <a:p>
            <a:pPr defTabSz="4506617"/>
            <a:r>
              <a:rPr lang="en-US" sz="4300" baseline="0" dirty="0" smtClean="0">
                <a:latin typeface="Trebuchet MS" pitchFamily="34" charset="0"/>
              </a:rPr>
              <a:t>Move this graphic placeholder onto your poster, size it first, and then click it to add a picture to the poster.</a:t>
            </a:r>
          </a:p>
          <a:p>
            <a:pPr defTabSz="4506617"/>
            <a:endParaRPr lang="en-US" sz="3800" baseline="0" dirty="0" smtClean="0">
              <a:latin typeface="Trebuchet MS" pitchFamily="34" charset="0"/>
            </a:endParaRPr>
          </a:p>
          <a:p>
            <a:pPr defTabSz="4506617"/>
            <a:endParaRPr lang="en-US" sz="3800" baseline="0" dirty="0" smtClean="0">
              <a:latin typeface="Trebuchet MS" pitchFamily="34" charset="0"/>
            </a:endParaRPr>
          </a:p>
          <a:p>
            <a:pPr defTabSz="4506617"/>
            <a:endParaRPr lang="en-US" sz="3800" baseline="0" dirty="0" smtClean="0">
              <a:latin typeface="Trebuchet MS" pitchFamily="34" charset="0"/>
            </a:endParaRPr>
          </a:p>
          <a:p>
            <a:pPr algn="ctr"/>
            <a:endParaRPr lang="en-US" sz="4800" b="1" dirty="0" smtClean="0">
              <a:solidFill>
                <a:schemeClr val="bg1"/>
              </a:solidFill>
              <a:latin typeface="Trebuchet MS" pitchFamily="34" charset="0"/>
            </a:endParaRPr>
          </a:p>
          <a:p>
            <a:pPr algn="ctr"/>
            <a:endParaRPr lang="en-US" sz="4800" b="1" dirty="0" smtClean="0">
              <a:solidFill>
                <a:schemeClr val="bg1"/>
              </a:solidFill>
              <a:latin typeface="Trebuchet MS" pitchFamily="34" charset="0"/>
            </a:endParaRPr>
          </a:p>
          <a:p>
            <a:pPr algn="ctr"/>
            <a:endParaRPr lang="en-US" sz="4800" b="1" dirty="0" smtClean="0">
              <a:solidFill>
                <a:schemeClr val="bg1"/>
              </a:solidFill>
              <a:latin typeface="Trebuchet MS" pitchFamily="34" charset="0"/>
            </a:endParaRPr>
          </a:p>
          <a:p>
            <a:pPr algn="ctr"/>
            <a:endParaRPr lang="en-US" sz="4800" b="1" dirty="0" smtClean="0">
              <a:solidFill>
                <a:schemeClr val="bg1"/>
              </a:solidFill>
              <a:latin typeface="Trebuchet MS" pitchFamily="34" charset="0"/>
            </a:endParaRPr>
          </a:p>
          <a:p>
            <a:pPr defTabSz="4506617"/>
            <a:endParaRPr lang="en-US" sz="3800" dirty="0" smtClean="0">
              <a:latin typeface="Trebuchet MS" pitchFamily="34" charset="0"/>
            </a:endParaRPr>
          </a:p>
          <a:p>
            <a:pPr algn="ctr"/>
            <a:endParaRPr lang="en-US" sz="3800" b="1" dirty="0" smtClean="0">
              <a:solidFill>
                <a:schemeClr val="bg1"/>
              </a:solidFill>
              <a:latin typeface="Trebuchet MS" pitchFamily="34" charset="0"/>
            </a:endParaRPr>
          </a:p>
          <a:p>
            <a:pPr defTabSz="4506617"/>
            <a:endParaRPr lang="en-US" sz="3800" b="1" dirty="0" smtClean="0">
              <a:solidFill>
                <a:srgbClr val="FFFF00"/>
              </a:solidFill>
              <a:latin typeface="Trebuchet MS" pitchFamily="34" charset="0"/>
            </a:endParaRPr>
          </a:p>
          <a:p>
            <a:pPr algn="ctr"/>
            <a:endParaRPr lang="en-US" sz="4800" b="1" dirty="0">
              <a:latin typeface="Trebuchet MS" pitchFamily="34" charset="0"/>
            </a:endParaRPr>
          </a:p>
        </p:txBody>
      </p:sp>
      <p:sp>
        <p:nvSpPr>
          <p:cNvPr id="23" name="Rectangle 22"/>
          <p:cNvSpPr/>
          <p:nvPr/>
        </p:nvSpPr>
        <p:spPr>
          <a:xfrm>
            <a:off x="-15706516" y="31140552"/>
            <a:ext cx="15444041" cy="1036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3883" tIns="46939" rIns="93883" bIns="46939" rtlCol="0" anchor="ctr"/>
          <a:lstStyle/>
          <a:p>
            <a:pPr algn="ctr"/>
            <a:endParaRPr lang="en-US" dirty="0"/>
          </a:p>
        </p:txBody>
      </p:sp>
      <p:cxnSp>
        <p:nvCxnSpPr>
          <p:cNvPr id="45" name="Straight Connector 44"/>
          <p:cNvCxnSpPr/>
          <p:nvPr/>
        </p:nvCxnSpPr>
        <p:spPr>
          <a:xfrm>
            <a:off x="-15742871" y="15751397"/>
            <a:ext cx="15525596" cy="4454"/>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1758517" y="29589878"/>
            <a:ext cx="7496045" cy="1036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3883" tIns="46939" rIns="93883" bIns="46939" rtlCol="0" anchor="ctr"/>
          <a:lstStyle/>
          <a:p>
            <a:pPr algn="ctr"/>
            <a:endParaRPr lang="en-US" dirty="0"/>
          </a:p>
        </p:txBody>
      </p:sp>
      <p:grpSp>
        <p:nvGrpSpPr>
          <p:cNvPr id="20" name="Group 19"/>
          <p:cNvGrpSpPr/>
          <p:nvPr/>
        </p:nvGrpSpPr>
        <p:grpSpPr>
          <a:xfrm>
            <a:off x="-15269946" y="41771596"/>
            <a:ext cx="14545328" cy="1684665"/>
            <a:chOff x="44242388" y="28054064"/>
            <a:chExt cx="9771398" cy="1090621"/>
          </a:xfrm>
        </p:grpSpPr>
        <p:sp>
          <p:nvSpPr>
            <p:cNvPr id="27" name="Rounded Rectangle 26"/>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7" descr="http://t2.gstatic.com/images?q=tbn:ANd9GcR4APHC6TT9w54M2zn_pvCiBxUNcspYPoVxirLRphBoJabfSvu7zw">
              <a:hlinkClick r:id="rId3"/>
            </p:cNvPr>
            <p:cNvPicPr>
              <a:picLocks noChangeAspect="1" noChangeArrowheads="1"/>
            </p:cNvPicPr>
            <p:nvPr userDrawn="1"/>
          </p:nvPicPr>
          <p:blipFill>
            <a:blip r:embed="rId4"/>
            <a:srcRect/>
            <a:stretch>
              <a:fillRect/>
            </a:stretch>
          </p:blipFill>
          <p:spPr bwMode="auto">
            <a:xfrm>
              <a:off x="44368327" y="28152425"/>
              <a:ext cx="914400" cy="914400"/>
            </a:xfrm>
            <a:prstGeom prst="rect">
              <a:avLst/>
            </a:prstGeom>
            <a:noFill/>
          </p:spPr>
        </p:pic>
        <p:sp>
          <p:nvSpPr>
            <p:cNvPr id="29" name="TextBox 28"/>
            <p:cNvSpPr txBox="1"/>
            <p:nvPr userDrawn="1"/>
          </p:nvSpPr>
          <p:spPr>
            <a:xfrm>
              <a:off x="45342596" y="28244015"/>
              <a:ext cx="8671190" cy="816920"/>
            </a:xfrm>
            <a:prstGeom prst="rect">
              <a:avLst/>
            </a:prstGeom>
            <a:noFill/>
          </p:spPr>
          <p:txBody>
            <a:bodyPr wrap="square" rtlCol="0">
              <a:spAutoFit/>
            </a:bodyPr>
            <a:lstStyle/>
            <a:p>
              <a:r>
                <a:rPr lang="en-US" sz="3800" dirty="0" smtClean="0">
                  <a:solidFill>
                    <a:schemeClr val="tx2"/>
                  </a:solidFill>
                  <a:latin typeface="Trebuchet MS" pitchFamily="34" charset="0"/>
                </a:rPr>
                <a:t>Student</a:t>
              </a:r>
              <a:r>
                <a:rPr lang="en-US" sz="3800" baseline="0" dirty="0" smtClean="0">
                  <a:solidFill>
                    <a:schemeClr val="tx2"/>
                  </a:solidFill>
                  <a:latin typeface="Trebuchet MS" pitchFamily="34" charset="0"/>
                </a:rPr>
                <a:t> discounts are available on our </a:t>
              </a:r>
              <a:r>
                <a:rPr lang="en-US" sz="3800" baseline="0" dirty="0" err="1" smtClean="0">
                  <a:solidFill>
                    <a:schemeClr val="tx2"/>
                  </a:solidFill>
                  <a:latin typeface="Trebuchet MS" pitchFamily="34" charset="0"/>
                </a:rPr>
                <a:t>Facebook</a:t>
              </a:r>
              <a:r>
                <a:rPr lang="en-US" sz="3800" baseline="0" dirty="0" smtClean="0">
                  <a:solidFill>
                    <a:schemeClr val="tx2"/>
                  </a:solidFill>
                  <a:latin typeface="Trebuchet MS" pitchFamily="34" charset="0"/>
                </a:rPr>
                <a:t> page.</a:t>
              </a:r>
              <a:br>
                <a:rPr lang="en-US" sz="3800" baseline="0" dirty="0" smtClean="0">
                  <a:solidFill>
                    <a:schemeClr val="tx2"/>
                  </a:solidFill>
                  <a:latin typeface="Trebuchet MS" pitchFamily="34" charset="0"/>
                </a:rPr>
              </a:br>
              <a:r>
                <a:rPr lang="en-US" sz="3800" baseline="0" dirty="0" smtClean="0">
                  <a:solidFill>
                    <a:schemeClr val="tx2"/>
                  </a:solidFill>
                  <a:latin typeface="Trebuchet MS" pitchFamily="34" charset="0"/>
                </a:rPr>
                <a:t>Go to </a:t>
              </a:r>
              <a:r>
                <a:rPr lang="en-US" sz="3800" u="sng" baseline="0" dirty="0" smtClean="0">
                  <a:solidFill>
                    <a:schemeClr val="tx2"/>
                  </a:solidFill>
                  <a:latin typeface="Trebuchet MS" pitchFamily="34" charset="0"/>
                </a:rPr>
                <a:t>PosterPresentations.com</a:t>
              </a:r>
              <a:r>
                <a:rPr lang="en-US" sz="3800" baseline="0" dirty="0" smtClean="0">
                  <a:solidFill>
                    <a:schemeClr val="tx2"/>
                  </a:solidFill>
                  <a:latin typeface="Trebuchet MS" pitchFamily="34" charset="0"/>
                </a:rPr>
                <a:t> and click on the FB icon. </a:t>
              </a:r>
              <a:endParaRPr lang="en-US" sz="3800" dirty="0">
                <a:solidFill>
                  <a:schemeClr val="tx2"/>
                </a:solidFill>
                <a:latin typeface="Trebuchet MS" pitchFamily="34" charset="0"/>
              </a:endParaRPr>
            </a:p>
          </p:txBody>
        </p:sp>
      </p:grpSp>
      <p:sp>
        <p:nvSpPr>
          <p:cNvPr id="30" name="Rectangle 29"/>
          <p:cNvSpPr/>
          <p:nvPr/>
        </p:nvSpPr>
        <p:spPr>
          <a:xfrm>
            <a:off x="32982663" y="0"/>
            <a:ext cx="15567410" cy="43891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7766" tIns="375526" rIns="187766" bIns="187766" rtlCol="0" anchor="t" anchorCtr="0"/>
          <a:lstStyle/>
          <a:p>
            <a:pPr algn="ctr"/>
            <a:r>
              <a:rPr lang="en-US" sz="5400" b="1" dirty="0" smtClean="0">
                <a:solidFill>
                  <a:schemeClr val="bg1"/>
                </a:solidFill>
                <a:latin typeface="Trebuchet MS" pitchFamily="34" charset="0"/>
              </a:rPr>
              <a:t>QUICK</a:t>
            </a:r>
            <a:r>
              <a:rPr lang="en-US" sz="5400" b="1" baseline="0" dirty="0" smtClean="0">
                <a:solidFill>
                  <a:schemeClr val="bg1"/>
                </a:solidFill>
                <a:latin typeface="Trebuchet MS" pitchFamily="34" charset="0"/>
              </a:rPr>
              <a:t> TIPS</a:t>
            </a:r>
            <a:endParaRPr lang="en-US" sz="5400" b="1" dirty="0" smtClean="0">
              <a:solidFill>
                <a:schemeClr val="bg1"/>
              </a:solidFill>
              <a:latin typeface="Trebuchet MS" pitchFamily="34" charset="0"/>
            </a:endParaRPr>
          </a:p>
          <a:p>
            <a:pPr algn="ctr"/>
            <a:r>
              <a:rPr lang="en-US" sz="5400" b="1" dirty="0" smtClean="0">
                <a:solidFill>
                  <a:srgbClr val="FFFF00"/>
                </a:solidFill>
                <a:latin typeface="Trebuchet MS" pitchFamily="34" charset="0"/>
              </a:rPr>
              <a:t>(--THIS SECTION DOES NOT PRINT--)</a:t>
            </a:r>
          </a:p>
          <a:p>
            <a:pPr algn="ctr"/>
            <a:endParaRPr lang="en-US" sz="4300" b="1" dirty="0" smtClean="0">
              <a:latin typeface="Trebuchet MS" pitchFamily="34" charset="0"/>
            </a:endParaRPr>
          </a:p>
          <a:p>
            <a:pPr defTabSz="3218628"/>
            <a:r>
              <a:rPr lang="en-US" sz="4300" dirty="0" smtClean="0">
                <a:latin typeface="Trebuchet MS" pitchFamily="34" charset="0"/>
              </a:rPr>
              <a:t>This PowerPoint</a:t>
            </a:r>
            <a:r>
              <a:rPr lang="en-US" sz="4300" baseline="0" dirty="0" smtClean="0">
                <a:latin typeface="Trebuchet MS" pitchFamily="34" charset="0"/>
              </a:rPr>
              <a:t> template requires basic PowerPoint (version 2007 or newer) skills. Below is a list of commonly asked questions specific to this template. </a:t>
            </a:r>
            <a:br>
              <a:rPr lang="en-US" sz="4300" baseline="0" dirty="0" smtClean="0">
                <a:latin typeface="Trebuchet MS" pitchFamily="34" charset="0"/>
              </a:rPr>
            </a:br>
            <a:r>
              <a:rPr lang="en-US" sz="4300" baseline="0" dirty="0" smtClean="0">
                <a:latin typeface="Trebuchet MS" pitchFamily="34" charset="0"/>
              </a:rPr>
              <a:t>If you are using an older version of PowerPoint some template features may not work properly.</a:t>
            </a:r>
          </a:p>
          <a:p>
            <a:pPr defTabSz="3218628"/>
            <a:endParaRPr lang="en-US" sz="5400" b="1" dirty="0" smtClean="0">
              <a:solidFill>
                <a:srgbClr val="FFFF00"/>
              </a:solidFill>
              <a:latin typeface="Trebuchet MS" pitchFamily="34" charset="0"/>
            </a:endParaRPr>
          </a:p>
          <a:p>
            <a:pPr algn="ctr"/>
            <a:r>
              <a:rPr lang="en-US" sz="5400" b="1" dirty="0" smtClean="0">
                <a:solidFill>
                  <a:schemeClr val="bg1"/>
                </a:solidFill>
                <a:latin typeface="Trebuchet MS" pitchFamily="34" charset="0"/>
              </a:rPr>
              <a:t>Using the template</a:t>
            </a:r>
            <a:endParaRPr lang="en-US" sz="5400" b="1" baseline="0" dirty="0" smtClean="0">
              <a:solidFill>
                <a:schemeClr val="bg1"/>
              </a:solidFill>
              <a:latin typeface="Trebuchet MS" pitchFamily="34" charset="0"/>
            </a:endParaRPr>
          </a:p>
          <a:p>
            <a:pPr algn="ctr"/>
            <a:endParaRPr lang="en-US" sz="4300" b="1" dirty="0" smtClean="0">
              <a:solidFill>
                <a:srgbClr val="FFFF00"/>
              </a:solidFill>
              <a:latin typeface="Trebuchet MS" pitchFamily="34" charset="0"/>
            </a:endParaRPr>
          </a:p>
          <a:p>
            <a:pPr marL="0" marR="0" indent="0" algn="l" defTabSz="3218628" rtl="0" eaLnBrk="1" fontAlgn="auto" latinLnBrk="0" hangingPunct="1">
              <a:lnSpc>
                <a:spcPct val="100000"/>
              </a:lnSpc>
              <a:spcBef>
                <a:spcPts val="0"/>
              </a:spcBef>
              <a:spcAft>
                <a:spcPts val="0"/>
              </a:spcAft>
              <a:buClrTx/>
              <a:buSzTx/>
              <a:buFontTx/>
              <a:buNone/>
              <a:tabLst/>
              <a:defRPr/>
            </a:pPr>
            <a:r>
              <a:rPr lang="en-US" sz="4300" b="1" dirty="0" smtClean="0">
                <a:solidFill>
                  <a:srgbClr val="FFFF00"/>
                </a:solidFill>
                <a:latin typeface="Trebuchet MS" pitchFamily="34" charset="0"/>
              </a:rPr>
              <a:t>Verifying the quality of your graphics</a:t>
            </a:r>
          </a:p>
          <a:p>
            <a:pPr defTabSz="3218628"/>
            <a:r>
              <a:rPr lang="en-US" sz="4300" dirty="0" smtClean="0">
                <a:latin typeface="Trebuchet MS" pitchFamily="34" charset="0"/>
              </a:rPr>
              <a:t>Go to the </a:t>
            </a:r>
            <a:r>
              <a:rPr lang="en-US" sz="43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4300" baseline="0" dirty="0" smtClean="0">
                <a:latin typeface="Trebuchet MS" pitchFamily="34" charset="0"/>
              </a:rPr>
            </a:br>
            <a:endParaRPr lang="en-US" sz="4300" baseline="0" dirty="0" smtClean="0">
              <a:latin typeface="Trebuchet MS" pitchFamily="34" charset="0"/>
            </a:endParaRPr>
          </a:p>
          <a:p>
            <a:pPr defTabSz="3218628"/>
            <a:r>
              <a:rPr lang="en-US" sz="4300" b="1" dirty="0" smtClean="0">
                <a:solidFill>
                  <a:srgbClr val="FFFF00"/>
                </a:solidFill>
                <a:latin typeface="Trebuchet MS" pitchFamily="34" charset="0"/>
              </a:rPr>
              <a:t>Using the placeholders</a:t>
            </a:r>
          </a:p>
          <a:p>
            <a:pPr defTabSz="3218628"/>
            <a:r>
              <a:rPr lang="en-US" sz="4300" baseline="0" dirty="0" smtClean="0">
                <a:latin typeface="Trebuchet MS" pitchFamily="34" charset="0"/>
              </a:rPr>
              <a:t>To add text to this template click inside a placeholder and type in or paste your text. To move a placeholder, click on it </a:t>
            </a:r>
            <a:r>
              <a:rPr lang="en-US" sz="4300" u="sng" baseline="0" dirty="0" smtClean="0">
                <a:latin typeface="Trebuchet MS" pitchFamily="34" charset="0"/>
              </a:rPr>
              <a:t>once</a:t>
            </a:r>
            <a:r>
              <a:rPr lang="en-US" sz="4300" baseline="0" dirty="0" smtClean="0">
                <a:latin typeface="Trebuchet MS" pitchFamily="34" charset="0"/>
              </a:rPr>
              <a:t> (to select it), place your cursor on its frame and your cursor will change to this symbol:         Then, click </a:t>
            </a:r>
            <a:r>
              <a:rPr lang="en-US" sz="4300" u="sng" baseline="0" dirty="0" smtClean="0">
                <a:latin typeface="Trebuchet MS" pitchFamily="34" charset="0"/>
              </a:rPr>
              <a:t>once</a:t>
            </a:r>
            <a:r>
              <a:rPr lang="en-US" sz="4300" baseline="0" dirty="0" smtClean="0">
                <a:latin typeface="Trebuchet MS" pitchFamily="34" charset="0"/>
              </a:rPr>
              <a:t> and drag it to its new location where you can resize it as needed. Additional placeholders can be found on the left side of this template.</a:t>
            </a:r>
          </a:p>
          <a:p>
            <a:pPr defTabSz="3218628"/>
            <a:endParaRPr lang="en-US" sz="4300" b="1" baseline="0" dirty="0" smtClean="0">
              <a:solidFill>
                <a:srgbClr val="FFFF00"/>
              </a:solidFill>
              <a:latin typeface="Trebuchet MS" pitchFamily="34" charset="0"/>
            </a:endParaRPr>
          </a:p>
          <a:p>
            <a:pPr defTabSz="3218628"/>
            <a:r>
              <a:rPr lang="en-US" sz="4300" b="1" baseline="0" dirty="0" smtClean="0">
                <a:solidFill>
                  <a:srgbClr val="FFFF00"/>
                </a:solidFill>
                <a:latin typeface="Trebuchet MS" pitchFamily="34" charset="0"/>
              </a:rPr>
              <a:t>Modifying the layout</a:t>
            </a:r>
          </a:p>
          <a:p>
            <a:pPr defTabSz="3218628"/>
            <a:r>
              <a:rPr lang="en-US" sz="4300" dirty="0" smtClean="0">
                <a:latin typeface="Trebuchet MS" pitchFamily="34" charset="0"/>
              </a:rPr>
              <a:t>This template has four </a:t>
            </a:r>
            <a:r>
              <a:rPr lang="en-US" sz="4300" baseline="0" dirty="0" smtClean="0">
                <a:latin typeface="Trebuchet MS" pitchFamily="34" charset="0"/>
              </a:rPr>
              <a:t>different </a:t>
            </a:r>
          </a:p>
          <a:p>
            <a:pPr defTabSz="3218628"/>
            <a:r>
              <a:rPr lang="en-US" sz="4300" baseline="0" dirty="0" smtClean="0">
                <a:latin typeface="Trebuchet MS" pitchFamily="34" charset="0"/>
              </a:rPr>
              <a:t>column layouts.   </a:t>
            </a:r>
            <a:r>
              <a:rPr lang="en-US" sz="4300" u="sng" baseline="0" dirty="0" smtClean="0">
                <a:latin typeface="Trebuchet MS" pitchFamily="34" charset="0"/>
              </a:rPr>
              <a:t>Right-click</a:t>
            </a:r>
            <a:r>
              <a:rPr lang="en-US" sz="4300" baseline="0" dirty="0" smtClean="0">
                <a:latin typeface="Trebuchet MS" pitchFamily="34" charset="0"/>
              </a:rPr>
              <a:t> your </a:t>
            </a:r>
          </a:p>
          <a:p>
            <a:pPr defTabSz="3218628"/>
            <a:r>
              <a:rPr lang="en-US" sz="4300" baseline="0" dirty="0" smtClean="0">
                <a:latin typeface="Trebuchet MS" pitchFamily="34" charset="0"/>
              </a:rPr>
              <a:t>mouse on the background and </a:t>
            </a:r>
          </a:p>
          <a:p>
            <a:pPr defTabSz="3218628"/>
            <a:r>
              <a:rPr lang="en-US" sz="4300" baseline="0" dirty="0" smtClean="0">
                <a:latin typeface="Trebuchet MS" pitchFamily="34" charset="0"/>
              </a:rPr>
              <a:t>click on “Layout” to see the</a:t>
            </a:r>
          </a:p>
          <a:p>
            <a:pPr defTabSz="3218628"/>
            <a:r>
              <a:rPr lang="en-US" sz="4300" baseline="0" dirty="0" smtClean="0">
                <a:latin typeface="Trebuchet MS" pitchFamily="34" charset="0"/>
              </a:rPr>
              <a:t> layout options.  The columns in </a:t>
            </a:r>
          </a:p>
          <a:p>
            <a:pPr defTabSz="3218628"/>
            <a:r>
              <a:rPr lang="en-US" sz="4300" baseline="0" dirty="0" smtClean="0">
                <a:latin typeface="Trebuchet MS" pitchFamily="34" charset="0"/>
              </a:rPr>
              <a:t>the provided layouts are fixed and  cannot be moved but advanced users can modify any layout by going to VIEW and then SLIDE MASTER.</a:t>
            </a:r>
          </a:p>
          <a:p>
            <a:pPr marL="0" marR="0" indent="0" algn="l" defTabSz="3218628" rtl="0" eaLnBrk="1" fontAlgn="auto" latinLnBrk="0" hangingPunct="1">
              <a:lnSpc>
                <a:spcPct val="100000"/>
              </a:lnSpc>
              <a:spcBef>
                <a:spcPts val="0"/>
              </a:spcBef>
              <a:spcAft>
                <a:spcPts val="0"/>
              </a:spcAft>
              <a:buClrTx/>
              <a:buSzTx/>
              <a:buFontTx/>
              <a:buNone/>
              <a:tabLst/>
              <a:defRPr/>
            </a:pPr>
            <a:endParaRPr lang="en-US" sz="4300" baseline="0" dirty="0" smtClean="0">
              <a:latin typeface="Trebuchet MS" pitchFamily="34" charset="0"/>
            </a:endParaRPr>
          </a:p>
          <a:p>
            <a:pPr defTabSz="3218628"/>
            <a:r>
              <a:rPr lang="en-US" sz="4300" b="1" baseline="0" dirty="0" smtClean="0">
                <a:solidFill>
                  <a:srgbClr val="FFFF00"/>
                </a:solidFill>
                <a:latin typeface="Trebuchet MS" pitchFamily="34" charset="0"/>
              </a:rPr>
              <a:t>Importing text and graphics from external sources</a:t>
            </a:r>
          </a:p>
          <a:p>
            <a:pPr defTabSz="3218628"/>
            <a:r>
              <a:rPr lang="en-US" sz="4300" b="1" u="sng" baseline="0" dirty="0" smtClean="0">
                <a:latin typeface="Trebuchet MS" pitchFamily="34" charset="0"/>
              </a:rPr>
              <a:t>TEXT: </a:t>
            </a:r>
            <a:r>
              <a:rPr lang="en-US" sz="4300" baseline="0" dirty="0" smtClean="0">
                <a:latin typeface="Trebuchet MS" pitchFamily="34" charset="0"/>
              </a:rPr>
              <a:t>Paste or type your text into a pre-existing placeholder or drag in a new placeholder from the left side of the template. Move it anywhere as needed.</a:t>
            </a:r>
          </a:p>
          <a:p>
            <a:pPr defTabSz="3218628"/>
            <a:r>
              <a:rPr lang="en-US" sz="4300" b="1" u="sng" baseline="0" dirty="0" smtClean="0">
                <a:latin typeface="Trebuchet MS" pitchFamily="34" charset="0"/>
              </a:rPr>
              <a:t>PHOTOS: </a:t>
            </a:r>
            <a:r>
              <a:rPr lang="en-US" sz="4300" baseline="0" dirty="0" smtClean="0">
                <a:latin typeface="Trebuchet MS" pitchFamily="34" charset="0"/>
              </a:rPr>
              <a:t>Drag in a picture placeholder, size it </a:t>
            </a:r>
            <a:r>
              <a:rPr lang="en-US" sz="4300" u="sng" baseline="0" dirty="0" smtClean="0">
                <a:latin typeface="Trebuchet MS" pitchFamily="34" charset="0"/>
              </a:rPr>
              <a:t>first</a:t>
            </a:r>
            <a:r>
              <a:rPr lang="en-US" sz="4300" baseline="0" dirty="0" smtClean="0">
                <a:latin typeface="Trebuchet MS" pitchFamily="34" charset="0"/>
              </a:rPr>
              <a:t>, click in it and insert a photo from the menu.</a:t>
            </a:r>
          </a:p>
          <a:p>
            <a:pPr defTabSz="3218628"/>
            <a:r>
              <a:rPr lang="en-US" sz="4300" b="1" u="sng" baseline="0" dirty="0" smtClean="0">
                <a:latin typeface="Trebuchet MS" pitchFamily="34" charset="0"/>
              </a:rPr>
              <a:t>TABLES: </a:t>
            </a:r>
            <a:r>
              <a:rPr lang="en-US" sz="4300" baseline="0" dirty="0" smtClean="0">
                <a:latin typeface="Trebuchet MS" pitchFamily="34" charset="0"/>
              </a:rPr>
              <a:t>You can copy and paste a table from an external document onto this poster template. To adjust  the way the text fits within the cells of a table that has been pasted, </a:t>
            </a:r>
            <a:r>
              <a:rPr lang="en-US" sz="4300" u="sng" baseline="0" dirty="0" smtClean="0">
                <a:latin typeface="Trebuchet MS" pitchFamily="34" charset="0"/>
              </a:rPr>
              <a:t>right-click</a:t>
            </a:r>
            <a:r>
              <a:rPr lang="en-US" sz="4300" baseline="0" dirty="0" smtClean="0">
                <a:latin typeface="Trebuchet MS" pitchFamily="34" charset="0"/>
              </a:rPr>
              <a:t> on the table, click FORMAT SHAPE  then click on TEXT BOX and change the INTERNAL MARGIN values to 0.25</a:t>
            </a:r>
          </a:p>
          <a:p>
            <a:pPr defTabSz="3218628"/>
            <a:endParaRPr lang="en-US" sz="4300" baseline="0" dirty="0" smtClean="0">
              <a:latin typeface="Trebuchet MS" pitchFamily="34" charset="0"/>
            </a:endParaRPr>
          </a:p>
          <a:p>
            <a:pPr defTabSz="3218628"/>
            <a:r>
              <a:rPr lang="en-US" sz="4300" b="1" baseline="0" dirty="0" smtClean="0">
                <a:solidFill>
                  <a:srgbClr val="FFFF00"/>
                </a:solidFill>
                <a:latin typeface="Trebuchet MS" pitchFamily="34" charset="0"/>
              </a:rPr>
              <a:t>Modifying the color scheme</a:t>
            </a:r>
          </a:p>
          <a:p>
            <a:pPr defTabSz="3218628"/>
            <a:r>
              <a:rPr lang="en-US" sz="4300" baseline="0" dirty="0" smtClean="0">
                <a:latin typeface="Trebuchet MS" pitchFamily="34" charset="0"/>
              </a:rPr>
              <a:t>To change the color scheme of this template go to the “Design” menu and click on “Colors”. You can choose from the provide color combinations or you can create your own.</a:t>
            </a:r>
          </a:p>
          <a:p>
            <a:pPr defTabSz="3218628"/>
            <a:endParaRPr lang="en-US" sz="4300" baseline="0" dirty="0" smtClean="0">
              <a:latin typeface="Trebuchet MS" pitchFamily="34" charset="0"/>
            </a:endParaRPr>
          </a:p>
          <a:p>
            <a:pPr defTabSz="3218628"/>
            <a:endParaRPr lang="en-US" sz="4300" baseline="0" dirty="0" smtClean="0">
              <a:latin typeface="Trebuchet MS" pitchFamily="34" charset="0"/>
            </a:endParaRPr>
          </a:p>
          <a:p>
            <a:pPr defTabSz="4506617"/>
            <a:endParaRPr lang="en-US" sz="3200" baseline="0" dirty="0" smtClean="0">
              <a:latin typeface="Trebuchet MS" pitchFamily="34" charset="0"/>
            </a:endParaRPr>
          </a:p>
          <a:p>
            <a:pPr defTabSz="4506617"/>
            <a:endParaRPr lang="en-US" sz="3200" dirty="0" smtClean="0">
              <a:latin typeface="Trebuchet MS" pitchFamily="34" charset="0"/>
            </a:endParaRPr>
          </a:p>
          <a:p>
            <a:pPr algn="ctr"/>
            <a:endParaRPr lang="en-US" sz="3200" b="1" dirty="0" smtClean="0">
              <a:solidFill>
                <a:schemeClr val="bg1"/>
              </a:solidFill>
              <a:latin typeface="Trebuchet MS" pitchFamily="34" charset="0"/>
            </a:endParaRPr>
          </a:p>
          <a:p>
            <a:pPr defTabSz="4506617"/>
            <a:endParaRPr lang="en-US" sz="3200" b="1" dirty="0" smtClean="0">
              <a:solidFill>
                <a:srgbClr val="FFFF00"/>
              </a:solidFill>
              <a:latin typeface="Trebuchet MS" pitchFamily="34" charset="0"/>
            </a:endParaRPr>
          </a:p>
          <a:p>
            <a:pPr algn="ctr"/>
            <a:endParaRPr lang="en-US" sz="4300" b="1" dirty="0">
              <a:latin typeface="Trebuchet MS" pitchFamily="34" charset="0"/>
            </a:endParaRPr>
          </a:p>
        </p:txBody>
      </p:sp>
      <p:pic>
        <p:nvPicPr>
          <p:cNvPr id="31" name="Picture 2"/>
          <p:cNvPicPr>
            <a:picLocks noChangeAspect="1" noChangeArrowheads="1"/>
          </p:cNvPicPr>
          <p:nvPr/>
        </p:nvPicPr>
        <p:blipFill>
          <a:blip r:embed="rId5" cstate="print"/>
          <a:srcRect/>
          <a:stretch>
            <a:fillRect/>
          </a:stretch>
        </p:blipFill>
        <p:spPr bwMode="auto">
          <a:xfrm>
            <a:off x="42429630" y="21414833"/>
            <a:ext cx="5763977" cy="3098866"/>
          </a:xfrm>
          <a:prstGeom prst="rect">
            <a:avLst/>
          </a:prstGeom>
          <a:noFill/>
          <a:ln w="9525">
            <a:noFill/>
            <a:miter lim="800000"/>
            <a:headEnd/>
            <a:tailEnd/>
          </a:ln>
          <a:effectLst/>
        </p:spPr>
      </p:pic>
      <p:pic>
        <p:nvPicPr>
          <p:cNvPr id="32" name="Picture 2"/>
          <p:cNvPicPr>
            <a:picLocks noChangeAspect="1" noChangeArrowheads="1"/>
          </p:cNvPicPr>
          <p:nvPr/>
        </p:nvPicPr>
        <p:blipFill>
          <a:blip r:embed="rId6" cstate="print"/>
          <a:srcRect/>
          <a:stretch>
            <a:fillRect/>
          </a:stretch>
        </p:blipFill>
        <p:spPr bwMode="auto">
          <a:xfrm>
            <a:off x="43446134" y="17503063"/>
            <a:ext cx="687475" cy="465826"/>
          </a:xfrm>
          <a:prstGeom prst="rect">
            <a:avLst/>
          </a:prstGeom>
          <a:noFill/>
          <a:ln w="9525">
            <a:solidFill>
              <a:schemeClr val="tx1"/>
            </a:solidFill>
            <a:miter lim="800000"/>
            <a:headEnd/>
            <a:tailEnd/>
          </a:ln>
          <a:effectLst/>
        </p:spPr>
      </p:pic>
      <p:sp>
        <p:nvSpPr>
          <p:cNvPr id="33" name="TextBox 32"/>
          <p:cNvSpPr txBox="1"/>
          <p:nvPr/>
        </p:nvSpPr>
        <p:spPr>
          <a:xfrm>
            <a:off x="33237600" y="40385033"/>
            <a:ext cx="10552269" cy="2895561"/>
          </a:xfrm>
          <a:prstGeom prst="rect">
            <a:avLst/>
          </a:prstGeom>
          <a:noFill/>
        </p:spPr>
        <p:txBody>
          <a:bodyPr wrap="square" lIns="93883" tIns="46939" rIns="93883" bIns="46939" rtlCol="0">
            <a:spAutoFit/>
          </a:bodyPr>
          <a:lstStyle/>
          <a:p>
            <a:r>
              <a:rPr lang="en-US" sz="4800" dirty="0" smtClean="0">
                <a:solidFill>
                  <a:schemeClr val="bg1"/>
                </a:solidFill>
              </a:rPr>
              <a:t>© 2012 PosterPresentations.com</a:t>
            </a:r>
            <a:br>
              <a:rPr lang="en-US" sz="4800" dirty="0" smtClean="0">
                <a:solidFill>
                  <a:schemeClr val="bg1"/>
                </a:solidFill>
              </a:rPr>
            </a:br>
            <a:r>
              <a:rPr lang="en-US" sz="4800" dirty="0" smtClean="0">
                <a:solidFill>
                  <a:schemeClr val="bg1"/>
                </a:solidFill>
              </a:rPr>
              <a:t>    </a:t>
            </a:r>
            <a:r>
              <a:rPr lang="en-US" sz="4300" dirty="0" smtClean="0">
                <a:solidFill>
                  <a:schemeClr val="bg1"/>
                </a:solidFill>
              </a:rPr>
              <a:t>2117 Fourth Street ,</a:t>
            </a:r>
            <a:r>
              <a:rPr lang="en-US" sz="4300" baseline="0" dirty="0" smtClean="0">
                <a:solidFill>
                  <a:schemeClr val="bg1"/>
                </a:solidFill>
              </a:rPr>
              <a:t> Unit C</a:t>
            </a:r>
            <a:br>
              <a:rPr lang="en-US" sz="4300" baseline="0" dirty="0" smtClean="0">
                <a:solidFill>
                  <a:schemeClr val="bg1"/>
                </a:solidFill>
              </a:rPr>
            </a:br>
            <a:r>
              <a:rPr lang="en-US" sz="4300" baseline="0" dirty="0" smtClean="0">
                <a:solidFill>
                  <a:schemeClr val="bg1"/>
                </a:solidFill>
              </a:rPr>
              <a:t>    Berkeley CA 94710</a:t>
            </a:r>
            <a:br>
              <a:rPr lang="en-US" sz="4300" baseline="0" dirty="0" smtClean="0">
                <a:solidFill>
                  <a:schemeClr val="bg1"/>
                </a:solidFill>
              </a:rPr>
            </a:br>
            <a:r>
              <a:rPr lang="en-US" sz="4300" baseline="0" dirty="0" smtClean="0">
                <a:solidFill>
                  <a:schemeClr val="bg1"/>
                </a:solidFill>
              </a:rPr>
              <a:t>    </a:t>
            </a:r>
            <a:r>
              <a:rPr lang="en-US" sz="4300" b="1" baseline="0" dirty="0" smtClean="0">
                <a:solidFill>
                  <a:srgbClr val="FFFF00"/>
                </a:solidFill>
              </a:rPr>
              <a:t>posterpresenter@gmail.com</a:t>
            </a:r>
            <a:endParaRPr lang="en-US" sz="4800" b="1" dirty="0">
              <a:solidFill>
                <a:srgbClr val="FFFF00"/>
              </a:solidFill>
            </a:endParaRPr>
          </a:p>
        </p:txBody>
      </p:sp>
      <p:cxnSp>
        <p:nvCxnSpPr>
          <p:cNvPr id="34" name="Straight Connector 33"/>
          <p:cNvCxnSpPr/>
          <p:nvPr/>
        </p:nvCxnSpPr>
        <p:spPr>
          <a:xfrm>
            <a:off x="32982663" y="40209643"/>
            <a:ext cx="15567410" cy="439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2992248" y="6500290"/>
            <a:ext cx="15557826" cy="2141"/>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15719303" y="24945941"/>
            <a:ext cx="15444041" cy="1036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3883" tIns="46939" rIns="93883" bIns="46939" rtlCol="0" anchor="ctr"/>
          <a:lstStyle/>
          <a:p>
            <a:pPr algn="ctr"/>
            <a:endParaRPr lang="en-US" dirty="0"/>
          </a:p>
        </p:txBody>
      </p:sp>
      <p:sp>
        <p:nvSpPr>
          <p:cNvPr id="24" name="Rectangle 23"/>
          <p:cNvSpPr/>
          <p:nvPr userDrawn="1"/>
        </p:nvSpPr>
        <p:spPr>
          <a:xfrm>
            <a:off x="-11771304" y="23502845"/>
            <a:ext cx="7496045" cy="1036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3883" tIns="46939" rIns="93883" bIns="46939"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4" r:id="rId1"/>
  </p:sldLayoutIdLst>
  <p:timing>
    <p:tnLst>
      <p:par>
        <p:cTn xmlns:p14="http://schemas.microsoft.com/office/powerpoint/2010/main" id="1" dur="indefinite" restart="never" nodeType="tmRoot"/>
      </p:par>
    </p:tnLst>
  </p:timing>
  <p:txStyles>
    <p:titleStyle>
      <a:lvl1pPr algn="ctr" defTabSz="4506289" rtl="0" eaLnBrk="1" latinLnBrk="0" hangingPunct="1">
        <a:spcBef>
          <a:spcPct val="0"/>
        </a:spcBef>
        <a:buNone/>
        <a:defRPr sz="9100" kern="1200">
          <a:solidFill>
            <a:schemeClr val="bg1"/>
          </a:solidFill>
          <a:latin typeface="Trebuchet MS" pitchFamily="34" charset="0"/>
          <a:ea typeface="+mj-ea"/>
          <a:cs typeface="+mj-cs"/>
        </a:defRPr>
      </a:lvl1pPr>
    </p:titleStyle>
    <p:bodyStyle>
      <a:lvl1pPr marL="1689859" indent="-1689859" algn="l" defTabSz="4506289" rtl="0" eaLnBrk="1" latinLnBrk="0" hangingPunct="1">
        <a:spcBef>
          <a:spcPct val="20000"/>
        </a:spcBef>
        <a:buFont typeface="Arial" pitchFamily="34" charset="0"/>
        <a:buChar char="•"/>
        <a:defRPr sz="15600" kern="1200">
          <a:solidFill>
            <a:schemeClr val="tx1"/>
          </a:solidFill>
          <a:latin typeface="+mn-lt"/>
          <a:ea typeface="+mn-ea"/>
          <a:cs typeface="+mn-cs"/>
        </a:defRPr>
      </a:lvl1pPr>
      <a:lvl2pPr marL="3661360" indent="-1408215" algn="l" defTabSz="4506289"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32862" indent="-1126572" algn="l" defTabSz="4506289" rtl="0" eaLnBrk="1" latinLnBrk="0" hangingPunct="1">
        <a:spcBef>
          <a:spcPct val="20000"/>
        </a:spcBef>
        <a:buFont typeface="Arial" pitchFamily="34" charset="0"/>
        <a:buChar char="•"/>
        <a:defRPr sz="11800" kern="1200">
          <a:solidFill>
            <a:schemeClr val="tx1"/>
          </a:solidFill>
          <a:latin typeface="+mn-lt"/>
          <a:ea typeface="+mn-ea"/>
          <a:cs typeface="+mn-cs"/>
        </a:defRPr>
      </a:lvl3pPr>
      <a:lvl4pPr marL="7886006" indent="-1126572" algn="l" defTabSz="4506289"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10139151" indent="-1126572" algn="l" defTabSz="4506289"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392296" indent="-1126572" algn="l" defTabSz="4506289"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645440" indent="-1126572" algn="l" defTabSz="4506289"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898585" indent="-1126572" algn="l" defTabSz="4506289"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9151730" indent="-1126572" algn="l" defTabSz="4506289"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506289" rtl="0" eaLnBrk="1" latinLnBrk="0" hangingPunct="1">
        <a:defRPr sz="9100" kern="1200">
          <a:solidFill>
            <a:schemeClr val="tx1"/>
          </a:solidFill>
          <a:latin typeface="+mn-lt"/>
          <a:ea typeface="+mn-ea"/>
          <a:cs typeface="+mn-cs"/>
        </a:defRPr>
      </a:lvl1pPr>
      <a:lvl2pPr marL="2253145" algn="l" defTabSz="4506289" rtl="0" eaLnBrk="1" latinLnBrk="0" hangingPunct="1">
        <a:defRPr sz="9100" kern="1200">
          <a:solidFill>
            <a:schemeClr val="tx1"/>
          </a:solidFill>
          <a:latin typeface="+mn-lt"/>
          <a:ea typeface="+mn-ea"/>
          <a:cs typeface="+mn-cs"/>
        </a:defRPr>
      </a:lvl2pPr>
      <a:lvl3pPr marL="4506289" algn="l" defTabSz="4506289" rtl="0" eaLnBrk="1" latinLnBrk="0" hangingPunct="1">
        <a:defRPr sz="9100" kern="1200">
          <a:solidFill>
            <a:schemeClr val="tx1"/>
          </a:solidFill>
          <a:latin typeface="+mn-lt"/>
          <a:ea typeface="+mn-ea"/>
          <a:cs typeface="+mn-cs"/>
        </a:defRPr>
      </a:lvl3pPr>
      <a:lvl4pPr marL="6759434" algn="l" defTabSz="4506289" rtl="0" eaLnBrk="1" latinLnBrk="0" hangingPunct="1">
        <a:defRPr sz="9100" kern="1200">
          <a:solidFill>
            <a:schemeClr val="tx1"/>
          </a:solidFill>
          <a:latin typeface="+mn-lt"/>
          <a:ea typeface="+mn-ea"/>
          <a:cs typeface="+mn-cs"/>
        </a:defRPr>
      </a:lvl4pPr>
      <a:lvl5pPr marL="9012579" algn="l" defTabSz="4506289" rtl="0" eaLnBrk="1" latinLnBrk="0" hangingPunct="1">
        <a:defRPr sz="9100" kern="1200">
          <a:solidFill>
            <a:schemeClr val="tx1"/>
          </a:solidFill>
          <a:latin typeface="+mn-lt"/>
          <a:ea typeface="+mn-ea"/>
          <a:cs typeface="+mn-cs"/>
        </a:defRPr>
      </a:lvl5pPr>
      <a:lvl6pPr marL="11265723" algn="l" defTabSz="4506289" rtl="0" eaLnBrk="1" latinLnBrk="0" hangingPunct="1">
        <a:defRPr sz="9100" kern="1200">
          <a:solidFill>
            <a:schemeClr val="tx1"/>
          </a:solidFill>
          <a:latin typeface="+mn-lt"/>
          <a:ea typeface="+mn-ea"/>
          <a:cs typeface="+mn-cs"/>
        </a:defRPr>
      </a:lvl6pPr>
      <a:lvl7pPr marL="13518868" algn="l" defTabSz="4506289" rtl="0" eaLnBrk="1" latinLnBrk="0" hangingPunct="1">
        <a:defRPr sz="9100" kern="1200">
          <a:solidFill>
            <a:schemeClr val="tx1"/>
          </a:solidFill>
          <a:latin typeface="+mn-lt"/>
          <a:ea typeface="+mn-ea"/>
          <a:cs typeface="+mn-cs"/>
        </a:defRPr>
      </a:lvl7pPr>
      <a:lvl8pPr marL="15772013" algn="l" defTabSz="4506289" rtl="0" eaLnBrk="1" latinLnBrk="0" hangingPunct="1">
        <a:defRPr sz="9100" kern="1200">
          <a:solidFill>
            <a:schemeClr val="tx1"/>
          </a:solidFill>
          <a:latin typeface="+mn-lt"/>
          <a:ea typeface="+mn-ea"/>
          <a:cs typeface="+mn-cs"/>
        </a:defRPr>
      </a:lvl8pPr>
      <a:lvl9pPr marL="18025163" algn="l" defTabSz="4506289"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tiff"/><Relationship Id="rId13" Type="http://schemas.openxmlformats.org/officeDocument/2006/relationships/image" Target="../media/image13.tiff"/><Relationship Id="rId14" Type="http://schemas.openxmlformats.org/officeDocument/2006/relationships/image" Target="../media/image14.tiff"/><Relationship Id="rId15" Type="http://schemas.openxmlformats.org/officeDocument/2006/relationships/image" Target="../media/image15.jpg"/><Relationship Id="rId16" Type="http://schemas.openxmlformats.org/officeDocument/2006/relationships/image" Target="../media/image16.tiff"/><Relationship Id="rId17" Type="http://schemas.openxmlformats.org/officeDocument/2006/relationships/image" Target="../media/image17.emf"/><Relationship Id="rId18" Type="http://schemas.openxmlformats.org/officeDocument/2006/relationships/image" Target="../media/image18.png"/><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image" Target="../media/image5.tiff"/><Relationship Id="rId4" Type="http://schemas.openxmlformats.org/officeDocument/2006/relationships/image" Target="../media/image6.tiff"/><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jpg"/><Relationship Id="rId8" Type="http://schemas.openxmlformats.org/officeDocument/2006/relationships/package" Target="../embeddings/Microsoft_Word_Document1.docx"/><Relationship Id="rId9" Type="http://schemas.openxmlformats.org/officeDocument/2006/relationships/image" Target="../media/image4.emf"/><Relationship Id="rId10"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yVertex.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06453" y="7947418"/>
            <a:ext cx="6728499" cy="5434560"/>
          </a:xfrm>
          <a:prstGeom prst="rect">
            <a:avLst/>
          </a:prstGeom>
        </p:spPr>
      </p:pic>
      <p:sp>
        <p:nvSpPr>
          <p:cNvPr id="7" name="Text Placeholder 6"/>
          <p:cNvSpPr>
            <a:spLocks noGrp="1"/>
          </p:cNvSpPr>
          <p:nvPr>
            <p:ph type="body" sz="quarter" idx="25"/>
          </p:nvPr>
        </p:nvSpPr>
        <p:spPr>
          <a:xfrm>
            <a:off x="16596936" y="15308131"/>
            <a:ext cx="15448916" cy="851319"/>
          </a:xfrm>
        </p:spPr>
        <p:txBody>
          <a:bodyPr/>
          <a:lstStyle/>
          <a:p>
            <a:r>
              <a:rPr lang="en-US" dirty="0" smtClean="0"/>
              <a:t>Particle Identification</a:t>
            </a:r>
            <a:endParaRPr lang="en-US" dirty="0"/>
          </a:p>
        </p:txBody>
      </p:sp>
      <p:sp>
        <p:nvSpPr>
          <p:cNvPr id="11" name="Text Placeholder 10"/>
          <p:cNvSpPr>
            <a:spLocks noGrp="1"/>
          </p:cNvSpPr>
          <p:nvPr>
            <p:ph type="body" sz="quarter" idx="29"/>
          </p:nvPr>
        </p:nvSpPr>
        <p:spPr>
          <a:xfrm>
            <a:off x="16613153" y="40368869"/>
            <a:ext cx="15436938" cy="851319"/>
          </a:xfrm>
        </p:spPr>
        <p:txBody>
          <a:bodyPr/>
          <a:lstStyle/>
          <a:p>
            <a:r>
              <a:rPr lang="en-US" dirty="0" smtClean="0"/>
              <a:t>ACKNOWLEDGEMENTS</a:t>
            </a:r>
            <a:endParaRPr lang="en-US" dirty="0"/>
          </a:p>
        </p:txBody>
      </p:sp>
      <p:sp>
        <p:nvSpPr>
          <p:cNvPr id="12" name="Text Placeholder 11"/>
          <p:cNvSpPr>
            <a:spLocks noGrp="1"/>
          </p:cNvSpPr>
          <p:nvPr>
            <p:ph type="body" sz="quarter" idx="30"/>
          </p:nvPr>
        </p:nvSpPr>
        <p:spPr>
          <a:xfrm>
            <a:off x="16601172" y="41184312"/>
            <a:ext cx="15444671" cy="966435"/>
          </a:xfrm>
        </p:spPr>
        <p:txBody>
          <a:bodyPr/>
          <a:lstStyle/>
          <a:p>
            <a:r>
              <a:rPr lang="en-US" sz="1600" dirty="0"/>
              <a:t>This material is based upon work supported by the </a:t>
            </a:r>
            <a:r>
              <a:rPr lang="en-US" sz="1600" b="1" dirty="0"/>
              <a:t>National Science Foundation under Grant No. 0645773</a:t>
            </a:r>
            <a:r>
              <a:rPr lang="en-US" sz="1600" dirty="0"/>
              <a:t>. Any opinions, findings, and conclusions or recommendations expressed in this material are those of the authors and do not necessarily represent the views of the National Science Foundation.</a:t>
            </a:r>
            <a:endParaRPr lang="en-US" sz="1600" dirty="0"/>
          </a:p>
        </p:txBody>
      </p:sp>
      <p:sp>
        <p:nvSpPr>
          <p:cNvPr id="13" name="Text Placeholder 12"/>
          <p:cNvSpPr>
            <a:spLocks noGrp="1"/>
          </p:cNvSpPr>
          <p:nvPr>
            <p:ph type="body" sz="quarter" idx="95"/>
          </p:nvPr>
        </p:nvSpPr>
        <p:spPr/>
        <p:txBody>
          <a:bodyPr/>
          <a:lstStyle/>
          <a:p>
            <a:endParaRPr lang="en-US"/>
          </a:p>
        </p:txBody>
      </p:sp>
      <p:sp>
        <p:nvSpPr>
          <p:cNvPr id="15" name="Text Placeholder 14"/>
          <p:cNvSpPr>
            <a:spLocks noGrp="1"/>
          </p:cNvSpPr>
          <p:nvPr>
            <p:ph type="body" sz="quarter" idx="107"/>
          </p:nvPr>
        </p:nvSpPr>
        <p:spPr/>
        <p:txBody>
          <a:bodyPr/>
          <a:lstStyle/>
          <a:p>
            <a:endParaRPr lang="en-US"/>
          </a:p>
        </p:txBody>
      </p:sp>
      <p:sp>
        <p:nvSpPr>
          <p:cNvPr id="16" name="Text Placeholder 15"/>
          <p:cNvSpPr>
            <a:spLocks noGrp="1"/>
          </p:cNvSpPr>
          <p:nvPr>
            <p:ph type="body" sz="quarter" idx="116"/>
          </p:nvPr>
        </p:nvSpPr>
        <p:spPr/>
        <p:txBody>
          <a:bodyPr/>
          <a:lstStyle/>
          <a:p>
            <a:endParaRPr lang="en-US"/>
          </a:p>
        </p:txBody>
      </p:sp>
      <p:sp>
        <p:nvSpPr>
          <p:cNvPr id="17" name="Text Placeholder 16"/>
          <p:cNvSpPr>
            <a:spLocks noGrp="1"/>
          </p:cNvSpPr>
          <p:nvPr>
            <p:ph type="body" sz="quarter" idx="117"/>
          </p:nvPr>
        </p:nvSpPr>
        <p:spPr/>
        <p:txBody>
          <a:bodyPr/>
          <a:lstStyle/>
          <a:p>
            <a:endParaRPr lang="en-US"/>
          </a:p>
        </p:txBody>
      </p:sp>
      <p:sp>
        <p:nvSpPr>
          <p:cNvPr id="18" name="Text Placeholder 17"/>
          <p:cNvSpPr>
            <a:spLocks noGrp="1"/>
          </p:cNvSpPr>
          <p:nvPr>
            <p:ph type="body" sz="quarter" idx="118"/>
          </p:nvPr>
        </p:nvSpPr>
        <p:spPr/>
        <p:txBody>
          <a:bodyPr/>
          <a:lstStyle/>
          <a:p>
            <a:endParaRPr lang="en-US"/>
          </a:p>
        </p:txBody>
      </p:sp>
      <p:sp>
        <p:nvSpPr>
          <p:cNvPr id="19" name="Text Placeholder 18"/>
          <p:cNvSpPr>
            <a:spLocks noGrp="1"/>
          </p:cNvSpPr>
          <p:nvPr>
            <p:ph type="body" sz="quarter" idx="119"/>
          </p:nvPr>
        </p:nvSpPr>
        <p:spPr/>
        <p:txBody>
          <a:bodyPr/>
          <a:lstStyle/>
          <a:p>
            <a:endParaRPr lang="en-US"/>
          </a:p>
        </p:txBody>
      </p:sp>
      <p:sp>
        <p:nvSpPr>
          <p:cNvPr id="20" name="Text Placeholder 19"/>
          <p:cNvSpPr>
            <a:spLocks noGrp="1"/>
          </p:cNvSpPr>
          <p:nvPr>
            <p:ph type="body" sz="quarter" idx="120"/>
          </p:nvPr>
        </p:nvSpPr>
        <p:spPr/>
        <p:txBody>
          <a:bodyPr/>
          <a:lstStyle/>
          <a:p>
            <a:endParaRPr lang="en-US"/>
          </a:p>
        </p:txBody>
      </p:sp>
      <p:sp>
        <p:nvSpPr>
          <p:cNvPr id="21" name="Text Placeholder 20"/>
          <p:cNvSpPr>
            <a:spLocks noGrp="1"/>
          </p:cNvSpPr>
          <p:nvPr>
            <p:ph type="body" sz="quarter" idx="121"/>
          </p:nvPr>
        </p:nvSpPr>
        <p:spPr/>
        <p:txBody>
          <a:bodyPr/>
          <a:lstStyle/>
          <a:p>
            <a:endParaRPr lang="en-US"/>
          </a:p>
        </p:txBody>
      </p:sp>
      <p:sp>
        <p:nvSpPr>
          <p:cNvPr id="22" name="Text Placeholder 21"/>
          <p:cNvSpPr>
            <a:spLocks noGrp="1"/>
          </p:cNvSpPr>
          <p:nvPr>
            <p:ph type="body" sz="quarter" idx="122"/>
          </p:nvPr>
        </p:nvSpPr>
        <p:spPr/>
        <p:txBody>
          <a:bodyPr/>
          <a:lstStyle/>
          <a:p>
            <a:endParaRPr lang="en-US"/>
          </a:p>
        </p:txBody>
      </p:sp>
      <p:sp>
        <p:nvSpPr>
          <p:cNvPr id="23" name="Text Placeholder 22"/>
          <p:cNvSpPr>
            <a:spLocks noGrp="1"/>
          </p:cNvSpPr>
          <p:nvPr>
            <p:ph type="body" sz="quarter" idx="123"/>
          </p:nvPr>
        </p:nvSpPr>
        <p:spPr/>
        <p:txBody>
          <a:bodyPr/>
          <a:lstStyle/>
          <a:p>
            <a:endParaRPr lang="en-US"/>
          </a:p>
        </p:txBody>
      </p:sp>
      <p:sp>
        <p:nvSpPr>
          <p:cNvPr id="24" name="Text Placeholder 23"/>
          <p:cNvSpPr>
            <a:spLocks noGrp="1"/>
          </p:cNvSpPr>
          <p:nvPr>
            <p:ph type="body" sz="quarter" idx="124"/>
          </p:nvPr>
        </p:nvSpPr>
        <p:spPr/>
        <p:txBody>
          <a:bodyPr/>
          <a:lstStyle/>
          <a:p>
            <a:endParaRPr lang="en-US"/>
          </a:p>
        </p:txBody>
      </p:sp>
      <p:sp>
        <p:nvSpPr>
          <p:cNvPr id="25" name="Text Placeholder 24"/>
          <p:cNvSpPr>
            <a:spLocks noGrp="1"/>
          </p:cNvSpPr>
          <p:nvPr>
            <p:ph type="body" sz="quarter" idx="125"/>
          </p:nvPr>
        </p:nvSpPr>
        <p:spPr/>
        <p:txBody>
          <a:bodyPr/>
          <a:lstStyle/>
          <a:p>
            <a:endParaRPr lang="en-US"/>
          </a:p>
        </p:txBody>
      </p:sp>
      <p:pic>
        <p:nvPicPr>
          <p:cNvPr id="164" name="Picture Placeholder 163" descr="acceptance.tiff"/>
          <p:cNvPicPr>
            <a:picLocks noGrp="1" noChangeAspect="1"/>
          </p:cNvPicPr>
          <p:nvPr>
            <p:ph type="pic" sz="quarter" idx="129"/>
          </p:nvPr>
        </p:nvPicPr>
        <p:blipFill rotWithShape="1">
          <a:blip r:embed="rId4">
            <a:extLst>
              <a:ext uri="{28A0092B-C50C-407E-A947-70E740481C1C}">
                <a14:useLocalDpi xmlns:a14="http://schemas.microsoft.com/office/drawing/2010/main" val="0"/>
              </a:ext>
            </a:extLst>
          </a:blip>
          <a:srcRect t="-513" b="1107"/>
          <a:stretch/>
        </p:blipFill>
        <p:spPr>
          <a:xfrm>
            <a:off x="17343821" y="23827371"/>
            <a:ext cx="6040731" cy="5251598"/>
          </a:xfrm>
        </p:spPr>
      </p:pic>
      <p:pic>
        <p:nvPicPr>
          <p:cNvPr id="122" name="Picture Placeholder 121" descr="TPC_PID.png"/>
          <p:cNvPicPr>
            <a:picLocks noGrp="1" noChangeAspect="1"/>
          </p:cNvPicPr>
          <p:nvPr>
            <p:ph type="pic" sz="quarter" idx="132"/>
          </p:nvPr>
        </p:nvPicPr>
        <p:blipFill>
          <a:blip r:embed="rId5">
            <a:extLst>
              <a:ext uri="{28A0092B-C50C-407E-A947-70E740481C1C}">
                <a14:useLocalDpi xmlns:a14="http://schemas.microsoft.com/office/drawing/2010/main" val="0"/>
              </a:ext>
            </a:extLst>
          </a:blip>
          <a:srcRect t="2220" b="2220"/>
          <a:stretch>
            <a:fillRect/>
          </a:stretch>
        </p:blipFill>
        <p:spPr>
          <a:xfrm>
            <a:off x="17302165" y="16425864"/>
            <a:ext cx="6273799" cy="5534026"/>
          </a:xfrm>
        </p:spPr>
      </p:pic>
      <p:pic>
        <p:nvPicPr>
          <p:cNvPr id="62" name="Picture Placeholder 61" descr="phaseDiagram.png"/>
          <p:cNvPicPr>
            <a:picLocks noGrp="1" noChangeAspect="1"/>
          </p:cNvPicPr>
          <p:nvPr>
            <p:ph type="pic" sz="quarter" idx="135"/>
          </p:nvPr>
        </p:nvPicPr>
        <p:blipFill rotWithShape="1">
          <a:blip r:embed="rId6">
            <a:extLst>
              <a:ext uri="{28A0092B-C50C-407E-A947-70E740481C1C}">
                <a14:useLocalDpi xmlns:a14="http://schemas.microsoft.com/office/drawing/2010/main" val="0"/>
              </a:ext>
            </a:extLst>
          </a:blip>
          <a:srcRect t="120" b="-38"/>
          <a:stretch/>
        </p:blipFill>
        <p:spPr>
          <a:xfrm>
            <a:off x="1097744" y="17151446"/>
            <a:ext cx="6671988" cy="6083338"/>
          </a:xfrm>
        </p:spPr>
      </p:pic>
      <p:sp>
        <p:nvSpPr>
          <p:cNvPr id="37" name="Text Placeholder 36"/>
          <p:cNvSpPr>
            <a:spLocks noGrp="1"/>
          </p:cNvSpPr>
          <p:nvPr>
            <p:ph type="body" sz="quarter" idx="136"/>
          </p:nvPr>
        </p:nvSpPr>
        <p:spPr/>
        <p:txBody>
          <a:bodyPr/>
          <a:lstStyle/>
          <a:p>
            <a:endParaRPr lang="en-US"/>
          </a:p>
        </p:txBody>
      </p:sp>
      <p:sp>
        <p:nvSpPr>
          <p:cNvPr id="38" name="Text Placeholder 37"/>
          <p:cNvSpPr>
            <a:spLocks noGrp="1"/>
          </p:cNvSpPr>
          <p:nvPr>
            <p:ph type="body" sz="quarter" idx="137"/>
          </p:nvPr>
        </p:nvSpPr>
        <p:spPr/>
        <p:txBody>
          <a:bodyPr/>
          <a:lstStyle/>
          <a:p>
            <a:endParaRPr lang="en-US"/>
          </a:p>
        </p:txBody>
      </p:sp>
      <p:sp>
        <p:nvSpPr>
          <p:cNvPr id="39" name="Text Placeholder 38"/>
          <p:cNvSpPr>
            <a:spLocks noGrp="1"/>
          </p:cNvSpPr>
          <p:nvPr>
            <p:ph type="body" sz="quarter" idx="138"/>
          </p:nvPr>
        </p:nvSpPr>
        <p:spPr/>
        <p:txBody>
          <a:bodyPr/>
          <a:lstStyle/>
          <a:p>
            <a:endParaRPr lang="en-US"/>
          </a:p>
        </p:txBody>
      </p:sp>
      <p:sp>
        <p:nvSpPr>
          <p:cNvPr id="40" name="Text Placeholder 39"/>
          <p:cNvSpPr>
            <a:spLocks noGrp="1"/>
          </p:cNvSpPr>
          <p:nvPr>
            <p:ph type="body" sz="quarter" idx="139"/>
          </p:nvPr>
        </p:nvSpPr>
        <p:spPr/>
        <p:txBody>
          <a:bodyPr/>
          <a:lstStyle/>
          <a:p>
            <a:endParaRPr lang="en-US"/>
          </a:p>
        </p:txBody>
      </p:sp>
      <p:sp>
        <p:nvSpPr>
          <p:cNvPr id="41" name="Text Placeholder 40"/>
          <p:cNvSpPr>
            <a:spLocks noGrp="1"/>
          </p:cNvSpPr>
          <p:nvPr>
            <p:ph type="body" sz="quarter" idx="140"/>
          </p:nvPr>
        </p:nvSpPr>
        <p:spPr/>
        <p:txBody>
          <a:bodyPr/>
          <a:lstStyle/>
          <a:p>
            <a:endParaRPr lang="en-US"/>
          </a:p>
        </p:txBody>
      </p:sp>
      <p:sp>
        <p:nvSpPr>
          <p:cNvPr id="42" name="Text Placeholder 41"/>
          <p:cNvSpPr>
            <a:spLocks noGrp="1"/>
          </p:cNvSpPr>
          <p:nvPr>
            <p:ph type="body" sz="quarter" idx="141"/>
          </p:nvPr>
        </p:nvSpPr>
        <p:spPr/>
        <p:txBody>
          <a:bodyPr/>
          <a:lstStyle/>
          <a:p>
            <a:endParaRPr lang="en-US"/>
          </a:p>
        </p:txBody>
      </p:sp>
      <p:sp>
        <p:nvSpPr>
          <p:cNvPr id="43" name="Text Placeholder 42"/>
          <p:cNvSpPr>
            <a:spLocks noGrp="1"/>
          </p:cNvSpPr>
          <p:nvPr>
            <p:ph type="body" sz="quarter" idx="142"/>
          </p:nvPr>
        </p:nvSpPr>
        <p:spPr/>
        <p:txBody>
          <a:bodyPr/>
          <a:lstStyle/>
          <a:p>
            <a:endParaRPr lang="en-US"/>
          </a:p>
        </p:txBody>
      </p:sp>
      <p:sp>
        <p:nvSpPr>
          <p:cNvPr id="44" name="Text Placeholder 43"/>
          <p:cNvSpPr>
            <a:spLocks noGrp="1"/>
          </p:cNvSpPr>
          <p:nvPr>
            <p:ph type="body" sz="quarter" idx="143"/>
          </p:nvPr>
        </p:nvSpPr>
        <p:spPr/>
        <p:txBody>
          <a:bodyPr/>
          <a:lstStyle/>
          <a:p>
            <a:endParaRPr lang="en-US"/>
          </a:p>
        </p:txBody>
      </p:sp>
      <p:sp>
        <p:nvSpPr>
          <p:cNvPr id="45" name="Text Placeholder 44"/>
          <p:cNvSpPr>
            <a:spLocks noGrp="1"/>
          </p:cNvSpPr>
          <p:nvPr>
            <p:ph type="body" sz="quarter" idx="144"/>
          </p:nvPr>
        </p:nvSpPr>
        <p:spPr/>
        <p:txBody>
          <a:bodyPr/>
          <a:lstStyle/>
          <a:p>
            <a:endParaRPr lang="en-US"/>
          </a:p>
        </p:txBody>
      </p:sp>
      <p:sp>
        <p:nvSpPr>
          <p:cNvPr id="46" name="Text Placeholder 45"/>
          <p:cNvSpPr>
            <a:spLocks noGrp="1"/>
          </p:cNvSpPr>
          <p:nvPr>
            <p:ph type="body" sz="quarter" idx="145"/>
          </p:nvPr>
        </p:nvSpPr>
        <p:spPr/>
        <p:txBody>
          <a:bodyPr/>
          <a:lstStyle/>
          <a:p>
            <a:endParaRPr lang="en-US"/>
          </a:p>
        </p:txBody>
      </p:sp>
      <p:sp>
        <p:nvSpPr>
          <p:cNvPr id="47" name="Text Placeholder 46"/>
          <p:cNvSpPr>
            <a:spLocks noGrp="1"/>
          </p:cNvSpPr>
          <p:nvPr>
            <p:ph type="body" sz="quarter" idx="146"/>
          </p:nvPr>
        </p:nvSpPr>
        <p:spPr/>
        <p:txBody>
          <a:bodyPr/>
          <a:lstStyle/>
          <a:p>
            <a:endParaRPr lang="en-US"/>
          </a:p>
        </p:txBody>
      </p:sp>
      <p:sp>
        <p:nvSpPr>
          <p:cNvPr id="48" name="Text Placeholder 47"/>
          <p:cNvSpPr>
            <a:spLocks noGrp="1"/>
          </p:cNvSpPr>
          <p:nvPr>
            <p:ph type="body" sz="quarter" idx="147"/>
          </p:nvPr>
        </p:nvSpPr>
        <p:spPr/>
        <p:txBody>
          <a:bodyPr/>
          <a:lstStyle/>
          <a:p>
            <a:endParaRPr lang="en-US"/>
          </a:p>
        </p:txBody>
      </p:sp>
      <p:sp>
        <p:nvSpPr>
          <p:cNvPr id="49" name="Text Placeholder 48"/>
          <p:cNvSpPr>
            <a:spLocks noGrp="1"/>
          </p:cNvSpPr>
          <p:nvPr>
            <p:ph type="body" sz="quarter" idx="148"/>
          </p:nvPr>
        </p:nvSpPr>
        <p:spPr/>
        <p:txBody>
          <a:bodyPr/>
          <a:lstStyle/>
          <a:p>
            <a:endParaRPr lang="en-US"/>
          </a:p>
        </p:txBody>
      </p:sp>
      <p:sp>
        <p:nvSpPr>
          <p:cNvPr id="50" name="Text Placeholder 49"/>
          <p:cNvSpPr>
            <a:spLocks noGrp="1"/>
          </p:cNvSpPr>
          <p:nvPr>
            <p:ph type="body" sz="quarter" idx="149"/>
          </p:nvPr>
        </p:nvSpPr>
        <p:spPr/>
        <p:txBody>
          <a:bodyPr/>
          <a:lstStyle/>
          <a:p>
            <a:endParaRPr lang="en-US"/>
          </a:p>
        </p:txBody>
      </p:sp>
      <p:sp>
        <p:nvSpPr>
          <p:cNvPr id="51" name="Text Placeholder 50"/>
          <p:cNvSpPr>
            <a:spLocks noGrp="1"/>
          </p:cNvSpPr>
          <p:nvPr>
            <p:ph type="body" sz="quarter" idx="150"/>
          </p:nvPr>
        </p:nvSpPr>
        <p:spPr>
          <a:xfrm>
            <a:off x="4446588" y="4891205"/>
            <a:ext cx="23842662" cy="966826"/>
          </a:xfrm>
        </p:spPr>
        <p:txBody>
          <a:bodyPr>
            <a:normAutofit fontScale="92500" lnSpcReduction="10000"/>
          </a:bodyPr>
          <a:lstStyle/>
          <a:p>
            <a:r>
              <a:rPr lang="en-US" dirty="0" smtClean="0"/>
              <a:t>University of California, </a:t>
            </a:r>
            <a:r>
              <a:rPr lang="en-US" dirty="0" smtClean="0"/>
              <a:t>Davis for the STAR Collaboration</a:t>
            </a:r>
            <a:endParaRPr lang="en-US" dirty="0"/>
          </a:p>
        </p:txBody>
      </p:sp>
      <p:sp>
        <p:nvSpPr>
          <p:cNvPr id="52" name="Text Placeholder 51"/>
          <p:cNvSpPr>
            <a:spLocks noGrp="1"/>
          </p:cNvSpPr>
          <p:nvPr>
            <p:ph type="body" sz="quarter" idx="151"/>
          </p:nvPr>
        </p:nvSpPr>
        <p:spPr>
          <a:xfrm>
            <a:off x="4446588" y="3574803"/>
            <a:ext cx="23842662" cy="1200398"/>
          </a:xfrm>
        </p:spPr>
        <p:txBody>
          <a:bodyPr>
            <a:normAutofit fontScale="85000" lnSpcReduction="20000"/>
          </a:bodyPr>
          <a:lstStyle/>
          <a:p>
            <a:r>
              <a:rPr lang="en-US" dirty="0" smtClean="0"/>
              <a:t>Brooke Haag, Daniel </a:t>
            </a:r>
            <a:r>
              <a:rPr lang="en-US" dirty="0" err="1" smtClean="0"/>
              <a:t>Cebra</a:t>
            </a:r>
            <a:r>
              <a:rPr lang="en-US" dirty="0" smtClean="0"/>
              <a:t>, Sam </a:t>
            </a:r>
            <a:r>
              <a:rPr lang="en-US" dirty="0" err="1" smtClean="0"/>
              <a:t>Brovko</a:t>
            </a:r>
            <a:r>
              <a:rPr lang="en-US" dirty="0" smtClean="0"/>
              <a:t>, Chris Flores </a:t>
            </a:r>
            <a:endParaRPr lang="en-US" dirty="0"/>
          </a:p>
        </p:txBody>
      </p:sp>
      <p:sp>
        <p:nvSpPr>
          <p:cNvPr id="53" name="Text Placeholder 52"/>
          <p:cNvSpPr>
            <a:spLocks noGrp="1"/>
          </p:cNvSpPr>
          <p:nvPr>
            <p:ph type="body" sz="quarter" idx="153"/>
          </p:nvPr>
        </p:nvSpPr>
        <p:spPr>
          <a:xfrm>
            <a:off x="4446588" y="580236"/>
            <a:ext cx="23842662" cy="2794267"/>
          </a:xfrm>
        </p:spPr>
        <p:txBody>
          <a:bodyPr>
            <a:normAutofit fontScale="70000" lnSpcReduction="20000"/>
          </a:bodyPr>
          <a:lstStyle/>
          <a:p>
            <a:r>
              <a:rPr lang="en-US" dirty="0"/>
              <a:t>A Fixed Target Program at STAR: </a:t>
            </a:r>
          </a:p>
          <a:p>
            <a:r>
              <a:rPr lang="en-US" dirty="0"/>
              <a:t>Searching for the Onset of </a:t>
            </a:r>
            <a:r>
              <a:rPr lang="en-US" dirty="0" err="1" smtClean="0"/>
              <a:t>Deconfinement</a:t>
            </a:r>
            <a:endParaRPr lang="en-US" dirty="0"/>
          </a:p>
        </p:txBody>
      </p:sp>
      <p:pic>
        <p:nvPicPr>
          <p:cNvPr id="54" name="Picture Placeholder 46" descr="uc-davis.jpg"/>
          <p:cNvPicPr>
            <a:picLocks noGrp="1" noChangeAspect="1"/>
          </p:cNvPicPr>
          <p:nvPr>
            <p:ph type="pic" sz="quarter" idx="15"/>
          </p:nvPr>
        </p:nvPicPr>
        <p:blipFill>
          <a:blip r:embed="rId7">
            <a:extLst>
              <a:ext uri="{28A0092B-C50C-407E-A947-70E740481C1C}">
                <a14:useLocalDpi xmlns:a14="http://schemas.microsoft.com/office/drawing/2010/main" val="0"/>
              </a:ext>
            </a:extLst>
          </a:blip>
          <a:srcRect t="615" b="615"/>
          <a:stretch>
            <a:fillRect/>
          </a:stretch>
        </p:blipFill>
        <p:spPr>
          <a:xfrm>
            <a:off x="682628" y="1524000"/>
            <a:ext cx="3295650" cy="3352800"/>
          </a:xfrm>
        </p:spPr>
      </p:pic>
      <p:sp>
        <p:nvSpPr>
          <p:cNvPr id="56" name="Text Placeholder 1"/>
          <p:cNvSpPr txBox="1">
            <a:spLocks/>
          </p:cNvSpPr>
          <p:nvPr/>
        </p:nvSpPr>
        <p:spPr>
          <a:xfrm>
            <a:off x="687921" y="8269022"/>
            <a:ext cx="15449113" cy="4936752"/>
          </a:xfrm>
          <a:prstGeom prst="rect">
            <a:avLst/>
          </a:prstGeom>
        </p:spPr>
        <p:txBody>
          <a:bodyPr wrap="square" lIns="234704" tIns="234704" rIns="234704" bIns="234704">
            <a:spAutoFit/>
          </a:bodyPr>
          <a:lstStyle>
            <a:lvl1pPr marL="0" indent="0" algn="l" defTabSz="4507640" rtl="0" eaLnBrk="1" latinLnBrk="0" hangingPunct="1">
              <a:spcBef>
                <a:spcPct val="20000"/>
              </a:spcBef>
              <a:buFont typeface="Arial" pitchFamily="34" charset="0"/>
              <a:buNone/>
              <a:defRPr sz="2900" kern="1200">
                <a:solidFill>
                  <a:schemeClr val="accent5">
                    <a:lumMod val="50000"/>
                  </a:schemeClr>
                </a:solidFill>
                <a:latin typeface="Trebuchet MS" pitchFamily="34" charset="0"/>
                <a:ea typeface="+mn-ea"/>
                <a:cs typeface="+mn-cs"/>
              </a:defRPr>
            </a:lvl1pPr>
            <a:lvl2pPr marL="1526024" indent="-586932" algn="l" defTabSz="4507640" rtl="0" eaLnBrk="1" latinLnBrk="0" hangingPunct="1">
              <a:spcBef>
                <a:spcPct val="20000"/>
              </a:spcBef>
              <a:buFont typeface="Arial" pitchFamily="34" charset="0"/>
              <a:buChar char="–"/>
              <a:defRPr sz="2600" kern="1200">
                <a:solidFill>
                  <a:schemeClr val="tx1"/>
                </a:solidFill>
                <a:latin typeface="Trebuchet MS" pitchFamily="34" charset="0"/>
                <a:ea typeface="+mn-ea"/>
                <a:cs typeface="+mn-cs"/>
              </a:defRPr>
            </a:lvl2pPr>
            <a:lvl3pPr marL="2112956" indent="-586932" algn="l" defTabSz="4507640" rtl="0" eaLnBrk="1" latinLnBrk="0" hangingPunct="1">
              <a:spcBef>
                <a:spcPct val="20000"/>
              </a:spcBef>
              <a:buFont typeface="Arial" pitchFamily="34" charset="0"/>
              <a:buChar char="•"/>
              <a:defRPr sz="2600" kern="1200">
                <a:solidFill>
                  <a:schemeClr val="tx1"/>
                </a:solidFill>
                <a:latin typeface="Trebuchet MS" pitchFamily="34" charset="0"/>
                <a:ea typeface="+mn-ea"/>
                <a:cs typeface="+mn-cs"/>
              </a:defRPr>
            </a:lvl3pPr>
            <a:lvl4pPr marL="2758582" indent="-645626" algn="l" defTabSz="4507640" rtl="0" eaLnBrk="1" latinLnBrk="0" hangingPunct="1">
              <a:spcBef>
                <a:spcPct val="20000"/>
              </a:spcBef>
              <a:buFont typeface="Arial" pitchFamily="34" charset="0"/>
              <a:buChar char="–"/>
              <a:defRPr sz="2600" kern="1200">
                <a:solidFill>
                  <a:schemeClr val="tx1"/>
                </a:solidFill>
                <a:latin typeface="Trebuchet MS" pitchFamily="34" charset="0"/>
                <a:ea typeface="+mn-ea"/>
                <a:cs typeface="+mn-cs"/>
              </a:defRPr>
            </a:lvl4pPr>
            <a:lvl5pPr marL="3228128" indent="-469546" algn="l" defTabSz="4507640" rtl="0" eaLnBrk="1" latinLnBrk="0" hangingPunct="1">
              <a:spcBef>
                <a:spcPct val="20000"/>
              </a:spcBef>
              <a:buFont typeface="Arial" pitchFamily="34" charset="0"/>
              <a:buChar char="»"/>
              <a:defRPr sz="2600" kern="1200">
                <a:solidFill>
                  <a:schemeClr val="tx1"/>
                </a:solidFill>
                <a:latin typeface="Trebuchet MS" pitchFamily="34" charset="0"/>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a:lstStyle>
          <a:p>
            <a:r>
              <a:rPr lang="en-US" dirty="0"/>
              <a:t>The RHIC Beam Energy Scan (BES) was proposed to search for the possible critical point and to study the nature of the phase transition between </a:t>
            </a:r>
            <a:r>
              <a:rPr lang="en-US" dirty="0" err="1"/>
              <a:t>hadronic</a:t>
            </a:r>
            <a:r>
              <a:rPr lang="en-US" dirty="0"/>
              <a:t> and </a:t>
            </a:r>
            <a:r>
              <a:rPr lang="en-US" dirty="0" err="1"/>
              <a:t>partonic</a:t>
            </a:r>
            <a:r>
              <a:rPr lang="en-US" dirty="0"/>
              <a:t> matter.  However, several dynamical model simulations (</a:t>
            </a:r>
            <a:r>
              <a:rPr lang="en-US" dirty="0" err="1"/>
              <a:t>UrQMD</a:t>
            </a:r>
            <a:r>
              <a:rPr lang="en-US" dirty="0"/>
              <a:t>, PHSD, QGSM, </a:t>
            </a:r>
            <a:r>
              <a:rPr lang="en-US" dirty="0" err="1"/>
              <a:t>GiBUU</a:t>
            </a:r>
            <a:r>
              <a:rPr lang="en-US" dirty="0"/>
              <a:t>, 3-fluid) suggest that the </a:t>
            </a:r>
            <a:r>
              <a:rPr lang="en-US" dirty="0" err="1"/>
              <a:t>partonic</a:t>
            </a:r>
            <a:r>
              <a:rPr lang="en-US" dirty="0"/>
              <a:t> phase is entered for center-of-mass collision energies as low as 4-5 </a:t>
            </a:r>
            <a:r>
              <a:rPr lang="en-US" dirty="0" err="1" smtClean="0"/>
              <a:t>GeV</a:t>
            </a:r>
            <a:r>
              <a:rPr lang="en-US" dirty="0" smtClean="0"/>
              <a:t>. </a:t>
            </a:r>
            <a:r>
              <a:rPr lang="en-US" dirty="0"/>
              <a:t>Collisions between beam halo nuclei and the aluminum beam pipe allow STAR to study fixed-target </a:t>
            </a:r>
            <a:r>
              <a:rPr lang="en-US" dirty="0" err="1"/>
              <a:t>Au+Al</a:t>
            </a:r>
            <a:r>
              <a:rPr lang="en-US" dirty="0"/>
              <a:t> collisions. The injection and sub-injection energy gold beams (kinetic energies of 8.8, 4.8 and 2.9 </a:t>
            </a:r>
            <a:r>
              <a:rPr lang="en-US" dirty="0" err="1"/>
              <a:t>AGeV</a:t>
            </a:r>
            <a:r>
              <a:rPr lang="en-US" dirty="0"/>
              <a:t>) produce </a:t>
            </a:r>
            <a:r>
              <a:rPr lang="en-US" dirty="0" err="1"/>
              <a:t>Au+Al</a:t>
            </a:r>
            <a:r>
              <a:rPr lang="en-US" dirty="0"/>
              <a:t> collisions at center-of-mass energies of 4.5, 3.5, and 3.0 </a:t>
            </a:r>
            <a:r>
              <a:rPr lang="en-US" dirty="0" err="1"/>
              <a:t>GeV</a:t>
            </a:r>
            <a:r>
              <a:rPr lang="en-US" dirty="0"/>
              <a:t>. Particle ratios will be presented and compared to earlier published results from the AGS.  Fixed target acceptances and efficiencies for tracking in the TPC and particle identification in the Time of Flight system will be shown.</a:t>
            </a:r>
            <a:endParaRPr lang="en-US" dirty="0"/>
          </a:p>
        </p:txBody>
      </p:sp>
      <p:sp>
        <p:nvSpPr>
          <p:cNvPr id="57" name="Text Placeholder 1"/>
          <p:cNvSpPr txBox="1">
            <a:spLocks/>
          </p:cNvSpPr>
          <p:nvPr/>
        </p:nvSpPr>
        <p:spPr>
          <a:xfrm>
            <a:off x="779588" y="14828547"/>
            <a:ext cx="15357452" cy="1812820"/>
          </a:xfrm>
          <a:prstGeom prst="rect">
            <a:avLst/>
          </a:prstGeom>
        </p:spPr>
        <p:txBody>
          <a:bodyPr wrap="square" lIns="234704" tIns="234704" rIns="234704" bIns="234704">
            <a:spAutoFit/>
          </a:bodyPr>
          <a:lstStyle>
            <a:lvl1pPr marL="0" indent="0" algn="l" defTabSz="4507640" rtl="0" eaLnBrk="1" latinLnBrk="0" hangingPunct="1">
              <a:spcBef>
                <a:spcPct val="20000"/>
              </a:spcBef>
              <a:buFont typeface="Arial" pitchFamily="34" charset="0"/>
              <a:buNone/>
              <a:defRPr sz="2900" kern="1200">
                <a:solidFill>
                  <a:schemeClr val="accent5">
                    <a:lumMod val="50000"/>
                  </a:schemeClr>
                </a:solidFill>
                <a:latin typeface="Trebuchet MS" pitchFamily="34" charset="0"/>
                <a:ea typeface="+mn-ea"/>
                <a:cs typeface="+mn-cs"/>
              </a:defRPr>
            </a:lvl1pPr>
            <a:lvl2pPr marL="1526024" indent="-586932" algn="l" defTabSz="4507640" rtl="0" eaLnBrk="1" latinLnBrk="0" hangingPunct="1">
              <a:spcBef>
                <a:spcPct val="20000"/>
              </a:spcBef>
              <a:buFont typeface="Arial" pitchFamily="34" charset="0"/>
              <a:buChar char="–"/>
              <a:defRPr sz="2600" kern="1200">
                <a:solidFill>
                  <a:schemeClr val="tx1"/>
                </a:solidFill>
                <a:latin typeface="Trebuchet MS" pitchFamily="34" charset="0"/>
                <a:ea typeface="+mn-ea"/>
                <a:cs typeface="+mn-cs"/>
              </a:defRPr>
            </a:lvl2pPr>
            <a:lvl3pPr marL="2112956" indent="-586932" algn="l" defTabSz="4507640" rtl="0" eaLnBrk="1" latinLnBrk="0" hangingPunct="1">
              <a:spcBef>
                <a:spcPct val="20000"/>
              </a:spcBef>
              <a:buFont typeface="Arial" pitchFamily="34" charset="0"/>
              <a:buChar char="•"/>
              <a:defRPr sz="2600" kern="1200">
                <a:solidFill>
                  <a:schemeClr val="tx1"/>
                </a:solidFill>
                <a:latin typeface="Trebuchet MS" pitchFamily="34" charset="0"/>
                <a:ea typeface="+mn-ea"/>
                <a:cs typeface="+mn-cs"/>
              </a:defRPr>
            </a:lvl3pPr>
            <a:lvl4pPr marL="2758582" indent="-645626" algn="l" defTabSz="4507640" rtl="0" eaLnBrk="1" latinLnBrk="0" hangingPunct="1">
              <a:spcBef>
                <a:spcPct val="20000"/>
              </a:spcBef>
              <a:buFont typeface="Arial" pitchFamily="34" charset="0"/>
              <a:buChar char="–"/>
              <a:defRPr sz="2600" kern="1200">
                <a:solidFill>
                  <a:schemeClr val="tx1"/>
                </a:solidFill>
                <a:latin typeface="Trebuchet MS" pitchFamily="34" charset="0"/>
                <a:ea typeface="+mn-ea"/>
                <a:cs typeface="+mn-cs"/>
              </a:defRPr>
            </a:lvl4pPr>
            <a:lvl5pPr marL="3228128" indent="-469546" algn="l" defTabSz="4507640" rtl="0" eaLnBrk="1" latinLnBrk="0" hangingPunct="1">
              <a:spcBef>
                <a:spcPct val="20000"/>
              </a:spcBef>
              <a:buFont typeface="Arial" pitchFamily="34" charset="0"/>
              <a:buChar char="»"/>
              <a:defRPr sz="2600" kern="1200">
                <a:solidFill>
                  <a:schemeClr val="tx1"/>
                </a:solidFill>
                <a:latin typeface="Trebuchet MS" pitchFamily="34" charset="0"/>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a:lstStyle>
          <a:p>
            <a:r>
              <a:rPr lang="en-US" dirty="0"/>
              <a:t>Using collisions of gold beam ions with aluminum nuclei inside the beam-pipe allows us to study fixed-target interactions with the STAR detector.  This provides low energy collisions, which allows us to extend the reach of the RHIC Beam Energy Scan.</a:t>
            </a:r>
          </a:p>
        </p:txBody>
      </p:sp>
      <p:sp>
        <p:nvSpPr>
          <p:cNvPr id="58" name="Text Placeholder 2"/>
          <p:cNvSpPr>
            <a:spLocks noGrp="1"/>
          </p:cNvSpPr>
          <p:nvPr>
            <p:ph type="body" sz="quarter" idx="11"/>
          </p:nvPr>
        </p:nvSpPr>
        <p:spPr>
          <a:xfrm>
            <a:off x="840325" y="13759114"/>
            <a:ext cx="15449113" cy="851319"/>
          </a:xfrm>
        </p:spPr>
        <p:txBody>
          <a:bodyPr/>
          <a:lstStyle/>
          <a:p>
            <a:r>
              <a:rPr lang="en-US" dirty="0" smtClean="0"/>
              <a:t>Motivation</a:t>
            </a:r>
            <a:endParaRPr lang="en-US" dirty="0"/>
          </a:p>
        </p:txBody>
      </p:sp>
      <p:sp>
        <p:nvSpPr>
          <p:cNvPr id="63" name="Text Placeholder 62"/>
          <p:cNvSpPr>
            <a:spLocks noGrp="1"/>
          </p:cNvSpPr>
          <p:nvPr>
            <p:ph type="body" sz="quarter" idx="11"/>
          </p:nvPr>
        </p:nvSpPr>
        <p:spPr/>
        <p:txBody>
          <a:bodyPr/>
          <a:lstStyle/>
          <a:p>
            <a:r>
              <a:rPr lang="en-US" dirty="0" smtClean="0"/>
              <a:t>Abstract</a:t>
            </a:r>
            <a:endParaRPr lang="en-US" dirty="0"/>
          </a:p>
        </p:txBody>
      </p:sp>
      <p:sp>
        <p:nvSpPr>
          <p:cNvPr id="66" name="Text Placeholder 1"/>
          <p:cNvSpPr txBox="1">
            <a:spLocks/>
          </p:cNvSpPr>
          <p:nvPr/>
        </p:nvSpPr>
        <p:spPr>
          <a:xfrm>
            <a:off x="682625" y="26695711"/>
            <a:ext cx="15357452" cy="2259096"/>
          </a:xfrm>
          <a:prstGeom prst="rect">
            <a:avLst/>
          </a:prstGeom>
        </p:spPr>
        <p:txBody>
          <a:bodyPr wrap="square" lIns="234704" tIns="234704" rIns="234704" bIns="234704">
            <a:spAutoFit/>
          </a:bodyPr>
          <a:lstStyle>
            <a:lvl1pPr marL="0" indent="0" algn="l" defTabSz="4507640" rtl="0" eaLnBrk="1" latinLnBrk="0" hangingPunct="1">
              <a:spcBef>
                <a:spcPct val="20000"/>
              </a:spcBef>
              <a:buFont typeface="Arial" pitchFamily="34" charset="0"/>
              <a:buNone/>
              <a:defRPr sz="2900" kern="1200">
                <a:solidFill>
                  <a:schemeClr val="accent5">
                    <a:lumMod val="50000"/>
                  </a:schemeClr>
                </a:solidFill>
                <a:latin typeface="Trebuchet MS" pitchFamily="34" charset="0"/>
                <a:ea typeface="+mn-ea"/>
                <a:cs typeface="+mn-cs"/>
              </a:defRPr>
            </a:lvl1pPr>
            <a:lvl2pPr marL="1526024" indent="-586932" algn="l" defTabSz="4507640" rtl="0" eaLnBrk="1" latinLnBrk="0" hangingPunct="1">
              <a:spcBef>
                <a:spcPct val="20000"/>
              </a:spcBef>
              <a:buFont typeface="Arial" pitchFamily="34" charset="0"/>
              <a:buChar char="–"/>
              <a:defRPr sz="2600" kern="1200">
                <a:solidFill>
                  <a:schemeClr val="tx1"/>
                </a:solidFill>
                <a:latin typeface="Trebuchet MS" pitchFamily="34" charset="0"/>
                <a:ea typeface="+mn-ea"/>
                <a:cs typeface="+mn-cs"/>
              </a:defRPr>
            </a:lvl2pPr>
            <a:lvl3pPr marL="2112956" indent="-586932" algn="l" defTabSz="4507640" rtl="0" eaLnBrk="1" latinLnBrk="0" hangingPunct="1">
              <a:spcBef>
                <a:spcPct val="20000"/>
              </a:spcBef>
              <a:buFont typeface="Arial" pitchFamily="34" charset="0"/>
              <a:buChar char="•"/>
              <a:defRPr sz="2600" kern="1200">
                <a:solidFill>
                  <a:schemeClr val="tx1"/>
                </a:solidFill>
                <a:latin typeface="Trebuchet MS" pitchFamily="34" charset="0"/>
                <a:ea typeface="+mn-ea"/>
                <a:cs typeface="+mn-cs"/>
              </a:defRPr>
            </a:lvl3pPr>
            <a:lvl4pPr marL="2758582" indent="-645626" algn="l" defTabSz="4507640" rtl="0" eaLnBrk="1" latinLnBrk="0" hangingPunct="1">
              <a:spcBef>
                <a:spcPct val="20000"/>
              </a:spcBef>
              <a:buFont typeface="Arial" pitchFamily="34" charset="0"/>
              <a:buChar char="–"/>
              <a:defRPr sz="2600" kern="1200">
                <a:solidFill>
                  <a:schemeClr val="tx1"/>
                </a:solidFill>
                <a:latin typeface="Trebuchet MS" pitchFamily="34" charset="0"/>
                <a:ea typeface="+mn-ea"/>
                <a:cs typeface="+mn-cs"/>
              </a:defRPr>
            </a:lvl4pPr>
            <a:lvl5pPr marL="3228128" indent="-469546" algn="l" defTabSz="4507640" rtl="0" eaLnBrk="1" latinLnBrk="0" hangingPunct="1">
              <a:spcBef>
                <a:spcPct val="20000"/>
              </a:spcBef>
              <a:buFont typeface="Arial" pitchFamily="34" charset="0"/>
              <a:buChar char="»"/>
              <a:defRPr sz="2600" kern="1200">
                <a:solidFill>
                  <a:schemeClr val="tx1"/>
                </a:solidFill>
                <a:latin typeface="Trebuchet MS" pitchFamily="34" charset="0"/>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a:lstStyle>
          <a:p>
            <a:r>
              <a:rPr lang="en-US" dirty="0"/>
              <a:t>During the summer 2013 shutdown, an annular gold target will be installed inside the beam pipe at z = –2 m.  With a fixed-target trigger configuration, special fixed-target runs at and below injection energy will be taken.  Normal collider operations will not be disrupted.</a:t>
            </a:r>
            <a:endParaRPr lang="en-US" dirty="0"/>
          </a:p>
        </p:txBody>
      </p:sp>
      <p:sp>
        <p:nvSpPr>
          <p:cNvPr id="67" name="Text Placeholder 2"/>
          <p:cNvSpPr>
            <a:spLocks noGrp="1"/>
          </p:cNvSpPr>
          <p:nvPr>
            <p:ph type="body" sz="quarter" idx="11"/>
          </p:nvPr>
        </p:nvSpPr>
        <p:spPr>
          <a:xfrm>
            <a:off x="743362" y="25236807"/>
            <a:ext cx="15449113" cy="851319"/>
          </a:xfrm>
        </p:spPr>
        <p:txBody>
          <a:bodyPr/>
          <a:lstStyle/>
          <a:p>
            <a:r>
              <a:rPr lang="en-US" dirty="0" smtClean="0"/>
              <a:t>Proposal</a:t>
            </a:r>
            <a:endParaRPr lang="en-US" dirty="0"/>
          </a:p>
        </p:txBody>
      </p:sp>
      <p:graphicFrame>
        <p:nvGraphicFramePr>
          <p:cNvPr id="74" name="Object 73"/>
          <p:cNvGraphicFramePr>
            <a:graphicFrameLocks noChangeAspect="1"/>
          </p:cNvGraphicFramePr>
          <p:nvPr>
            <p:extLst>
              <p:ext uri="{D42A27DB-BD31-4B8C-83A1-F6EECF244321}">
                <p14:modId xmlns:p14="http://schemas.microsoft.com/office/powerpoint/2010/main" val="2050661019"/>
              </p:ext>
            </p:extLst>
          </p:nvPr>
        </p:nvGraphicFramePr>
        <p:xfrm>
          <a:off x="1317625" y="36723111"/>
          <a:ext cx="9432924" cy="5776915"/>
        </p:xfrm>
        <a:graphic>
          <a:graphicData uri="http://schemas.openxmlformats.org/presentationml/2006/ole">
            <mc:AlternateContent xmlns:mc="http://schemas.openxmlformats.org/markup-compatibility/2006">
              <mc:Choice xmlns:v="urn:schemas-microsoft-com:vml" Requires="v">
                <p:oleObj spid="_x0000_s1086" name="Document" r:id="rId8" imgW="6311900" imgH="4152900" progId="Word.Document.12">
                  <p:embed/>
                </p:oleObj>
              </mc:Choice>
              <mc:Fallback>
                <p:oleObj name="Document" r:id="rId8" imgW="6311900" imgH="4152900" progId="Word.Document.12">
                  <p:embed/>
                  <p:pic>
                    <p:nvPicPr>
                      <p:cNvPr id="0" name=""/>
                      <p:cNvPicPr/>
                      <p:nvPr/>
                    </p:nvPicPr>
                    <p:blipFill>
                      <a:blip r:embed="rId9"/>
                      <a:stretch>
                        <a:fillRect/>
                      </a:stretch>
                    </p:blipFill>
                    <p:spPr>
                      <a:xfrm>
                        <a:off x="1317625" y="36723111"/>
                        <a:ext cx="9432924" cy="5776915"/>
                      </a:xfrm>
                      <a:prstGeom prst="rect">
                        <a:avLst/>
                      </a:prstGeom>
                    </p:spPr>
                  </p:pic>
                </p:oleObj>
              </mc:Fallback>
            </mc:AlternateContent>
          </a:graphicData>
        </a:graphic>
      </p:graphicFrame>
      <p:sp>
        <p:nvSpPr>
          <p:cNvPr id="75" name="Text Box 33"/>
          <p:cNvSpPr txBox="1">
            <a:spLocks noChangeArrowheads="1"/>
          </p:cNvSpPr>
          <p:nvPr/>
        </p:nvSpPr>
        <p:spPr bwMode="auto">
          <a:xfrm>
            <a:off x="11004588" y="36723110"/>
            <a:ext cx="4861694" cy="14772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10" tIns="91410" rIns="91410" bIns="91410">
            <a:spAutoFit/>
          </a:bodyPr>
          <a:lstStyle/>
          <a:p>
            <a:r>
              <a:rPr lang="en-US" sz="2100" b="1" dirty="0">
                <a:solidFill>
                  <a:schemeClr val="bg2">
                    <a:lumMod val="25000"/>
                  </a:schemeClr>
                </a:solidFill>
                <a:latin typeface="Trebuchet MS"/>
                <a:cs typeface="Trebuchet MS"/>
              </a:rPr>
              <a:t>Table 1</a:t>
            </a:r>
            <a:r>
              <a:rPr lang="en-US" sz="2100" dirty="0">
                <a:solidFill>
                  <a:schemeClr val="bg2">
                    <a:lumMod val="25000"/>
                  </a:schemeClr>
                </a:solidFill>
                <a:latin typeface="Trebuchet MS"/>
                <a:cs typeface="Trebuchet MS"/>
              </a:rPr>
              <a:t>. Estimated event statistics needed to carry out various physics analyses for a typical fixed target mode.</a:t>
            </a:r>
            <a:endParaRPr lang="en-US" sz="2100" dirty="0">
              <a:solidFill>
                <a:schemeClr val="bg2">
                  <a:lumMod val="25000"/>
                </a:schemeClr>
              </a:solidFill>
              <a:latin typeface="Trebuchet MS"/>
              <a:cs typeface="Trebuchet MS"/>
            </a:endParaRPr>
          </a:p>
        </p:txBody>
      </p:sp>
      <p:pic>
        <p:nvPicPr>
          <p:cNvPr id="77" name="Picture Placeholder 76" descr="annulus.tiff"/>
          <p:cNvPicPr>
            <a:picLocks noGrp="1" noChangeAspect="1"/>
          </p:cNvPicPr>
          <p:nvPr>
            <p:ph type="pic" sz="quarter" idx="134"/>
          </p:nvPr>
        </p:nvPicPr>
        <p:blipFill>
          <a:blip r:embed="rId10">
            <a:extLst>
              <a:ext uri="{28A0092B-C50C-407E-A947-70E740481C1C}">
                <a14:useLocalDpi xmlns:a14="http://schemas.microsoft.com/office/drawing/2010/main" val="0"/>
              </a:ext>
            </a:extLst>
          </a:blip>
          <a:srcRect l="993" r="993"/>
          <a:stretch>
            <a:fillRect/>
          </a:stretch>
        </p:blipFill>
        <p:spPr>
          <a:xfrm>
            <a:off x="1317825" y="29378124"/>
            <a:ext cx="6989762" cy="6977064"/>
          </a:xfrm>
        </p:spPr>
      </p:pic>
      <p:sp>
        <p:nvSpPr>
          <p:cNvPr id="81" name="Text Box 33"/>
          <p:cNvSpPr txBox="1">
            <a:spLocks noChangeArrowheads="1"/>
          </p:cNvSpPr>
          <p:nvPr/>
        </p:nvSpPr>
        <p:spPr bwMode="auto">
          <a:xfrm>
            <a:off x="8989295" y="29378124"/>
            <a:ext cx="6759303" cy="18004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10" tIns="91410" rIns="91410" bIns="91410">
            <a:spAutoFit/>
          </a:bodyPr>
          <a:lstStyle/>
          <a:p>
            <a:r>
              <a:rPr lang="en-US" sz="2100" b="1" dirty="0">
                <a:solidFill>
                  <a:schemeClr val="bg2">
                    <a:lumMod val="25000"/>
                  </a:schemeClr>
                </a:solidFill>
                <a:latin typeface="Trebuchet MS"/>
                <a:cs typeface="Trebuchet MS"/>
              </a:rPr>
              <a:t>Figure 3</a:t>
            </a:r>
            <a:r>
              <a:rPr lang="en-US" sz="2100" dirty="0">
                <a:solidFill>
                  <a:schemeClr val="bg2">
                    <a:lumMod val="25000"/>
                  </a:schemeClr>
                </a:solidFill>
                <a:latin typeface="Trebuchet MS"/>
                <a:cs typeface="Trebuchet MS"/>
              </a:rPr>
              <a:t>. Illustration of proposed fixed target gold annulus. Proposal is for a 1% target. Au ions which pass through the target will lose energy and end up colliding in material in the of the central region of STAR.   </a:t>
            </a:r>
            <a:endParaRPr lang="en-US" sz="2100" dirty="0">
              <a:solidFill>
                <a:schemeClr val="bg2">
                  <a:lumMod val="25000"/>
                </a:schemeClr>
              </a:solidFill>
              <a:latin typeface="Trebuchet MS"/>
              <a:cs typeface="Trebuchet MS"/>
            </a:endParaRPr>
          </a:p>
        </p:txBody>
      </p:sp>
      <p:pic>
        <p:nvPicPr>
          <p:cNvPr id="84" name="Picture 2"/>
          <p:cNvPicPr>
            <a:picLocks noGrp="1" noChangeAspect="1" noChangeArrowheads="1"/>
          </p:cNvPicPr>
          <p:nvPr>
            <p:ph type="pic" sz="quarter" idx="133"/>
          </p:nvPr>
        </p:nvPicPr>
        <p:blipFill rotWithShape="1">
          <a:blip r:embed="rId11" cstate="print"/>
          <a:srcRect t="870" b="3113"/>
          <a:stretch/>
        </p:blipFill>
        <p:spPr bwMode="auto">
          <a:xfrm>
            <a:off x="8138256" y="17367792"/>
            <a:ext cx="7664240" cy="5068877"/>
          </a:xfrm>
          <a:prstGeom prst="rect">
            <a:avLst/>
          </a:prstGeom>
          <a:noFill/>
          <a:ln w="9525">
            <a:noFill/>
            <a:miter lim="800000"/>
            <a:headEnd/>
            <a:tailEnd/>
          </a:ln>
        </p:spPr>
      </p:pic>
      <p:sp>
        <p:nvSpPr>
          <p:cNvPr id="85" name="Text Box 33"/>
          <p:cNvSpPr txBox="1">
            <a:spLocks noChangeArrowheads="1"/>
          </p:cNvSpPr>
          <p:nvPr/>
        </p:nvSpPr>
        <p:spPr bwMode="auto">
          <a:xfrm>
            <a:off x="1317825" y="23484353"/>
            <a:ext cx="6273882" cy="8309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10" tIns="91410" rIns="91410" bIns="91410">
            <a:spAutoFit/>
          </a:bodyPr>
          <a:lstStyle/>
          <a:p>
            <a:pPr algn="just"/>
            <a:r>
              <a:rPr lang="en-US" sz="2100" b="1" dirty="0">
                <a:solidFill>
                  <a:schemeClr val="bg2">
                    <a:lumMod val="25000"/>
                  </a:schemeClr>
                </a:solidFill>
                <a:latin typeface="Trebuchet MS"/>
                <a:cs typeface="Trebuchet MS"/>
              </a:rPr>
              <a:t>Figure </a:t>
            </a:r>
            <a:r>
              <a:rPr lang="en-US" sz="2100" b="1" dirty="0">
                <a:solidFill>
                  <a:schemeClr val="bg2">
                    <a:lumMod val="25000"/>
                  </a:schemeClr>
                </a:solidFill>
                <a:latin typeface="Trebuchet MS"/>
                <a:cs typeface="Trebuchet MS"/>
              </a:rPr>
              <a:t>1</a:t>
            </a:r>
            <a:r>
              <a:rPr lang="en-US" sz="2100" dirty="0">
                <a:solidFill>
                  <a:schemeClr val="bg2">
                    <a:lumMod val="25000"/>
                  </a:schemeClr>
                </a:solidFill>
                <a:latin typeface="Trebuchet MS"/>
                <a:cs typeface="Trebuchet MS"/>
              </a:rPr>
              <a:t>. </a:t>
            </a:r>
            <a:r>
              <a:rPr lang="en-US" sz="2100" dirty="0">
                <a:solidFill>
                  <a:schemeClr val="bg2">
                    <a:lumMod val="25000"/>
                  </a:schemeClr>
                </a:solidFill>
                <a:latin typeface="Trebuchet MS"/>
                <a:ea typeface="Cambria"/>
                <a:cs typeface="Trebuchet MS"/>
              </a:rPr>
              <a:t>A </a:t>
            </a:r>
            <a:r>
              <a:rPr lang="en-US" sz="2100" dirty="0">
                <a:solidFill>
                  <a:schemeClr val="bg2">
                    <a:lumMod val="25000"/>
                  </a:schemeClr>
                </a:solidFill>
                <a:latin typeface="Trebuchet MS"/>
                <a:ea typeface="Cambria"/>
                <a:cs typeface="Trebuchet MS"/>
              </a:rPr>
              <a:t>cartoon of the phase diagram of nuclear matter showing the fixed target points</a:t>
            </a:r>
            <a:r>
              <a:rPr lang="en-US" sz="2100" dirty="0">
                <a:solidFill>
                  <a:schemeClr val="bg2">
                    <a:lumMod val="25000"/>
                  </a:schemeClr>
                </a:solidFill>
                <a:latin typeface="Cambria"/>
                <a:ea typeface="Cambria"/>
              </a:rPr>
              <a:t>.</a:t>
            </a:r>
            <a:endParaRPr lang="en-US" sz="2100" dirty="0">
              <a:solidFill>
                <a:schemeClr val="bg2">
                  <a:lumMod val="25000"/>
                </a:schemeClr>
              </a:solidFill>
              <a:latin typeface="Cambria"/>
              <a:ea typeface="Cambria"/>
            </a:endParaRPr>
          </a:p>
        </p:txBody>
      </p:sp>
      <p:sp>
        <p:nvSpPr>
          <p:cNvPr id="86" name="Text Box 33"/>
          <p:cNvSpPr txBox="1">
            <a:spLocks noChangeArrowheads="1"/>
          </p:cNvSpPr>
          <p:nvPr/>
        </p:nvSpPr>
        <p:spPr bwMode="auto">
          <a:xfrm>
            <a:off x="8341452" y="22655738"/>
            <a:ext cx="6273882" cy="14772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10" tIns="91410" rIns="91410" bIns="91410">
            <a:spAutoFit/>
          </a:bodyPr>
          <a:lstStyle/>
          <a:p>
            <a:r>
              <a:rPr lang="en-US" sz="2100" b="1" dirty="0">
                <a:solidFill>
                  <a:schemeClr val="bg2">
                    <a:lumMod val="25000"/>
                  </a:schemeClr>
                </a:solidFill>
                <a:latin typeface="Trebuchet MS"/>
                <a:cs typeface="Trebuchet MS"/>
              </a:rPr>
              <a:t>Figure 2</a:t>
            </a:r>
            <a:r>
              <a:rPr lang="en-US" sz="2100" dirty="0">
                <a:solidFill>
                  <a:schemeClr val="bg2">
                    <a:lumMod val="25000"/>
                  </a:schemeClr>
                </a:solidFill>
                <a:latin typeface="Trebuchet MS"/>
                <a:cs typeface="Trebuchet MS"/>
              </a:rPr>
              <a:t>.</a:t>
            </a:r>
            <a:r>
              <a:rPr lang="en-US" sz="2100" dirty="0">
                <a:solidFill>
                  <a:srgbClr val="003F75"/>
                </a:solidFill>
                <a:latin typeface="Trebuchet MS"/>
                <a:cs typeface="Trebuchet MS"/>
              </a:rPr>
              <a:t> The </a:t>
            </a:r>
            <a:r>
              <a:rPr lang="en-US" sz="2100" dirty="0">
                <a:solidFill>
                  <a:srgbClr val="003F75"/>
                </a:solidFill>
                <a:latin typeface="Trebuchet MS"/>
                <a:cs typeface="Trebuchet MS"/>
              </a:rPr>
              <a:t>three fluid model suggests that the onset of </a:t>
            </a:r>
            <a:r>
              <a:rPr lang="en-US" sz="2100" dirty="0" err="1">
                <a:solidFill>
                  <a:srgbClr val="003F75"/>
                </a:solidFill>
                <a:latin typeface="Trebuchet MS"/>
                <a:cs typeface="Trebuchet MS"/>
              </a:rPr>
              <a:t>deconfinement</a:t>
            </a:r>
            <a:r>
              <a:rPr lang="en-US" sz="2100" dirty="0">
                <a:solidFill>
                  <a:srgbClr val="003F75"/>
                </a:solidFill>
                <a:latin typeface="Trebuchet MS"/>
                <a:cs typeface="Trebuchet MS"/>
              </a:rPr>
              <a:t> occurs at 4 </a:t>
            </a:r>
            <a:r>
              <a:rPr lang="en-US" sz="2100" dirty="0" err="1">
                <a:solidFill>
                  <a:srgbClr val="003F75"/>
                </a:solidFill>
                <a:latin typeface="Trebuchet MS"/>
                <a:cs typeface="Trebuchet MS"/>
              </a:rPr>
              <a:t>GeV</a:t>
            </a:r>
            <a:r>
              <a:rPr lang="en-US" sz="2100" dirty="0">
                <a:solidFill>
                  <a:srgbClr val="003F75"/>
                </a:solidFill>
                <a:latin typeface="Trebuchet MS"/>
                <a:cs typeface="Trebuchet MS"/>
              </a:rPr>
              <a:t>.  In </a:t>
            </a:r>
            <a:r>
              <a:rPr lang="en-US" sz="2100" dirty="0">
                <a:solidFill>
                  <a:srgbClr val="003F75"/>
                </a:solidFill>
                <a:latin typeface="Trebuchet MS"/>
                <a:cs typeface="Trebuchet MS"/>
              </a:rPr>
              <a:t>order to properly test this, we would need data both above and below this </a:t>
            </a:r>
            <a:r>
              <a:rPr lang="en-US" sz="2100" dirty="0">
                <a:solidFill>
                  <a:srgbClr val="003F75"/>
                </a:solidFill>
                <a:latin typeface="Trebuchet MS"/>
                <a:cs typeface="Trebuchet MS"/>
              </a:rPr>
              <a:t>transition.</a:t>
            </a:r>
            <a:endParaRPr lang="en-US" sz="2100" dirty="0">
              <a:solidFill>
                <a:srgbClr val="003F75"/>
              </a:solidFill>
              <a:latin typeface="Trebuchet MS"/>
              <a:cs typeface="Trebuchet MS"/>
            </a:endParaRPr>
          </a:p>
        </p:txBody>
      </p:sp>
      <p:pic>
        <p:nvPicPr>
          <p:cNvPr id="87"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bwMode="auto">
          <a:xfrm>
            <a:off x="17535691" y="7947420"/>
            <a:ext cx="5730334" cy="5307134"/>
          </a:xfrm>
          <a:prstGeom prst="rect">
            <a:avLst/>
          </a:prstGeom>
          <a:noFill/>
          <a:ln w="9525">
            <a:noFill/>
            <a:miter lim="800000"/>
            <a:headEnd/>
            <a:tailEnd/>
          </a:ln>
        </p:spPr>
      </p:pic>
      <p:sp>
        <p:nvSpPr>
          <p:cNvPr id="95" name="Text Box 33"/>
          <p:cNvSpPr txBox="1">
            <a:spLocks noChangeArrowheads="1"/>
          </p:cNvSpPr>
          <p:nvPr/>
        </p:nvSpPr>
        <p:spPr bwMode="auto">
          <a:xfrm>
            <a:off x="17535695" y="13652189"/>
            <a:ext cx="5848860" cy="21235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10" tIns="91410" rIns="91410" bIns="91410">
            <a:spAutoFit/>
          </a:bodyPr>
          <a:lstStyle/>
          <a:p>
            <a:r>
              <a:rPr lang="en-US" sz="2100" b="1" dirty="0">
                <a:solidFill>
                  <a:schemeClr val="bg2">
                    <a:lumMod val="25000"/>
                  </a:schemeClr>
                </a:solidFill>
                <a:latin typeface="Trebuchet MS"/>
                <a:cs typeface="Trebuchet MS"/>
              </a:rPr>
              <a:t>Figure </a:t>
            </a:r>
            <a:r>
              <a:rPr lang="en-US" sz="2100" b="1" dirty="0">
                <a:solidFill>
                  <a:schemeClr val="bg2">
                    <a:lumMod val="25000"/>
                  </a:schemeClr>
                </a:solidFill>
                <a:latin typeface="Trebuchet MS"/>
                <a:cs typeface="Trebuchet MS"/>
              </a:rPr>
              <a:t>5</a:t>
            </a:r>
            <a:r>
              <a:rPr lang="en-US" sz="2100" dirty="0">
                <a:solidFill>
                  <a:schemeClr val="bg2">
                    <a:lumMod val="25000"/>
                  </a:schemeClr>
                </a:solidFill>
                <a:latin typeface="Trebuchet MS"/>
                <a:cs typeface="Trebuchet MS"/>
              </a:rPr>
              <a:t>. Inclusive z vertex distribution from the 7.7 </a:t>
            </a:r>
            <a:r>
              <a:rPr lang="en-US" sz="2100" dirty="0" err="1">
                <a:solidFill>
                  <a:schemeClr val="bg2">
                    <a:lumMod val="25000"/>
                  </a:schemeClr>
                </a:solidFill>
                <a:latin typeface="Trebuchet MS"/>
                <a:cs typeface="Trebuchet MS"/>
              </a:rPr>
              <a:t>GeV</a:t>
            </a:r>
            <a:r>
              <a:rPr lang="en-US" sz="2100" dirty="0">
                <a:solidFill>
                  <a:schemeClr val="bg2">
                    <a:lumMod val="25000"/>
                  </a:schemeClr>
                </a:solidFill>
                <a:latin typeface="Trebuchet MS"/>
                <a:cs typeface="Trebuchet MS"/>
              </a:rPr>
              <a:t> </a:t>
            </a:r>
            <a:r>
              <a:rPr lang="en-US" sz="2100" dirty="0" err="1">
                <a:solidFill>
                  <a:schemeClr val="bg2">
                    <a:lumMod val="25000"/>
                  </a:schemeClr>
                </a:solidFill>
                <a:latin typeface="Trebuchet MS"/>
                <a:cs typeface="Trebuchet MS"/>
              </a:rPr>
              <a:t>Au+Au</a:t>
            </a:r>
            <a:r>
              <a:rPr lang="en-US" sz="2100" dirty="0">
                <a:solidFill>
                  <a:schemeClr val="bg2">
                    <a:lumMod val="25000"/>
                  </a:schemeClr>
                </a:solidFill>
                <a:latin typeface="Trebuchet MS"/>
                <a:cs typeface="Trebuchet MS"/>
              </a:rPr>
              <a:t> run. Note there are detector support structures at +/- 50 cm and and +/- 150 cm.  Beryllium beam pipe resides between +/-70. Aluminum portion is located from 70 to 200 cm.</a:t>
            </a:r>
            <a:endParaRPr lang="en-US" sz="2100" dirty="0">
              <a:solidFill>
                <a:schemeClr val="bg2">
                  <a:lumMod val="25000"/>
                </a:schemeClr>
              </a:solidFill>
              <a:latin typeface="Trebuchet MS"/>
              <a:cs typeface="Trebuchet MS"/>
            </a:endParaRPr>
          </a:p>
        </p:txBody>
      </p:sp>
      <p:sp>
        <p:nvSpPr>
          <p:cNvPr id="96" name="Text Box 33"/>
          <p:cNvSpPr txBox="1">
            <a:spLocks noChangeArrowheads="1"/>
          </p:cNvSpPr>
          <p:nvPr/>
        </p:nvSpPr>
        <p:spPr bwMode="auto">
          <a:xfrm>
            <a:off x="24893207" y="13774476"/>
            <a:ext cx="6190946" cy="14772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10" tIns="91410" rIns="91410" bIns="91410">
            <a:spAutoFit/>
          </a:bodyPr>
          <a:lstStyle/>
          <a:p>
            <a:r>
              <a:rPr lang="en-US" sz="2100" b="1" dirty="0">
                <a:solidFill>
                  <a:schemeClr val="bg2">
                    <a:lumMod val="25000"/>
                  </a:schemeClr>
                </a:solidFill>
                <a:latin typeface="Trebuchet MS"/>
                <a:cs typeface="Trebuchet MS"/>
              </a:rPr>
              <a:t>Figure 6</a:t>
            </a:r>
            <a:r>
              <a:rPr lang="en-US" sz="2100" dirty="0">
                <a:solidFill>
                  <a:schemeClr val="bg2">
                    <a:lumMod val="25000"/>
                  </a:schemeClr>
                </a:solidFill>
                <a:latin typeface="Trebuchet MS"/>
                <a:cs typeface="Trebuchet MS"/>
              </a:rPr>
              <a:t>. Sample XY vertex distribution for </a:t>
            </a:r>
            <a:r>
              <a:rPr lang="en-US" sz="2100" dirty="0" err="1">
                <a:solidFill>
                  <a:schemeClr val="bg2">
                    <a:lumMod val="25000"/>
                  </a:schemeClr>
                </a:solidFill>
                <a:latin typeface="Trebuchet MS"/>
                <a:cs typeface="Trebuchet MS"/>
              </a:rPr>
              <a:t>Au+Al</a:t>
            </a:r>
            <a:r>
              <a:rPr lang="en-US" sz="2100" dirty="0">
                <a:solidFill>
                  <a:schemeClr val="bg2">
                    <a:lumMod val="25000"/>
                  </a:schemeClr>
                </a:solidFill>
                <a:latin typeface="Trebuchet MS"/>
                <a:cs typeface="Trebuchet MS"/>
              </a:rPr>
              <a:t> 3.5 </a:t>
            </a:r>
            <a:r>
              <a:rPr lang="en-US" sz="2100" dirty="0" err="1">
                <a:solidFill>
                  <a:schemeClr val="bg2">
                    <a:lumMod val="25000"/>
                  </a:schemeClr>
                </a:solidFill>
                <a:latin typeface="Trebuchet MS"/>
                <a:cs typeface="Trebuchet MS"/>
              </a:rPr>
              <a:t>GeV</a:t>
            </a:r>
            <a:r>
              <a:rPr lang="en-US" sz="2100" dirty="0">
                <a:solidFill>
                  <a:schemeClr val="bg2">
                    <a:lumMod val="25000"/>
                  </a:schemeClr>
                </a:solidFill>
                <a:latin typeface="Trebuchet MS"/>
                <a:cs typeface="Trebuchet MS"/>
              </a:rPr>
              <a:t> beam pipe events selected from 7.7GeV </a:t>
            </a:r>
            <a:r>
              <a:rPr lang="en-US" sz="2100" dirty="0" err="1">
                <a:solidFill>
                  <a:schemeClr val="bg2">
                    <a:lumMod val="25000"/>
                  </a:schemeClr>
                </a:solidFill>
                <a:latin typeface="Trebuchet MS"/>
                <a:cs typeface="Trebuchet MS"/>
              </a:rPr>
              <a:t>Au+Au</a:t>
            </a:r>
            <a:r>
              <a:rPr lang="en-US" sz="2100" dirty="0">
                <a:solidFill>
                  <a:schemeClr val="bg2">
                    <a:lumMod val="25000"/>
                  </a:schemeClr>
                </a:solidFill>
                <a:latin typeface="Trebuchet MS"/>
                <a:cs typeface="Trebuchet MS"/>
              </a:rPr>
              <a:t> run. Note that the beam pipe is well imaged with these event vertices.</a:t>
            </a:r>
            <a:endParaRPr lang="en-US" sz="2100" dirty="0">
              <a:solidFill>
                <a:schemeClr val="bg2">
                  <a:lumMod val="25000"/>
                </a:schemeClr>
              </a:solidFill>
              <a:latin typeface="Trebuchet MS"/>
              <a:cs typeface="Trebuchet MS"/>
            </a:endParaRPr>
          </a:p>
        </p:txBody>
      </p:sp>
      <p:sp>
        <p:nvSpPr>
          <p:cNvPr id="107" name="Text Placeholder 6"/>
          <p:cNvSpPr>
            <a:spLocks noGrp="1"/>
          </p:cNvSpPr>
          <p:nvPr>
            <p:ph type="body" sz="quarter" idx="25"/>
          </p:nvPr>
        </p:nvSpPr>
        <p:spPr>
          <a:xfrm>
            <a:off x="16753579" y="7005624"/>
            <a:ext cx="15448916" cy="851319"/>
          </a:xfrm>
        </p:spPr>
        <p:txBody>
          <a:bodyPr/>
          <a:lstStyle/>
          <a:p>
            <a:r>
              <a:rPr lang="en-US" dirty="0" smtClean="0"/>
              <a:t>Event Selection</a:t>
            </a:r>
            <a:endParaRPr lang="en-US" dirty="0"/>
          </a:p>
        </p:txBody>
      </p:sp>
      <p:sp>
        <p:nvSpPr>
          <p:cNvPr id="110" name="Text Box 33"/>
          <p:cNvSpPr txBox="1">
            <a:spLocks noChangeArrowheads="1"/>
          </p:cNvSpPr>
          <p:nvPr/>
        </p:nvSpPr>
        <p:spPr bwMode="auto">
          <a:xfrm>
            <a:off x="17299438" y="22255627"/>
            <a:ext cx="6273882" cy="11541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10" tIns="91410" rIns="91410" bIns="91410">
            <a:spAutoFit/>
          </a:bodyPr>
          <a:lstStyle/>
          <a:p>
            <a:r>
              <a:rPr lang="en-US" sz="2100" b="1" dirty="0">
                <a:solidFill>
                  <a:schemeClr val="bg2">
                    <a:lumMod val="25000"/>
                  </a:schemeClr>
                </a:solidFill>
                <a:latin typeface="Trebuchet MS"/>
                <a:cs typeface="Trebuchet MS"/>
              </a:rPr>
              <a:t>Figure 7</a:t>
            </a:r>
            <a:r>
              <a:rPr lang="en-US" sz="2100" dirty="0">
                <a:solidFill>
                  <a:schemeClr val="bg2">
                    <a:lumMod val="25000"/>
                  </a:schemeClr>
                </a:solidFill>
                <a:latin typeface="Trebuchet MS"/>
                <a:cs typeface="Trebuchet MS"/>
              </a:rPr>
              <a:t>. Particle Identification via ionization in the TPC. 3.0 </a:t>
            </a:r>
            <a:r>
              <a:rPr lang="en-US" sz="2100" dirty="0" err="1">
                <a:solidFill>
                  <a:schemeClr val="bg2">
                    <a:lumMod val="25000"/>
                  </a:schemeClr>
                </a:solidFill>
                <a:latin typeface="Trebuchet MS"/>
                <a:cs typeface="Trebuchet MS"/>
              </a:rPr>
              <a:t>GeV</a:t>
            </a:r>
            <a:r>
              <a:rPr lang="en-US" sz="2100" dirty="0">
                <a:solidFill>
                  <a:schemeClr val="bg2">
                    <a:lumMod val="25000"/>
                  </a:schemeClr>
                </a:solidFill>
                <a:latin typeface="Trebuchet MS"/>
                <a:cs typeface="Trebuchet MS"/>
              </a:rPr>
              <a:t> </a:t>
            </a:r>
            <a:r>
              <a:rPr lang="en-US" sz="2100" dirty="0" err="1">
                <a:solidFill>
                  <a:schemeClr val="bg2">
                    <a:lumMod val="25000"/>
                  </a:schemeClr>
                </a:solidFill>
                <a:latin typeface="Trebuchet MS"/>
                <a:cs typeface="Trebuchet MS"/>
              </a:rPr>
              <a:t>Au+Al</a:t>
            </a:r>
            <a:r>
              <a:rPr lang="en-US" sz="2100" dirty="0">
                <a:solidFill>
                  <a:schemeClr val="bg2">
                    <a:lumMod val="25000"/>
                  </a:schemeClr>
                </a:solidFill>
                <a:latin typeface="Trebuchet MS"/>
                <a:cs typeface="Trebuchet MS"/>
              </a:rPr>
              <a:t> events with 1.0 m &lt; |</a:t>
            </a:r>
            <a:r>
              <a:rPr lang="en-US" sz="2100" dirty="0" err="1">
                <a:solidFill>
                  <a:schemeClr val="bg2">
                    <a:lumMod val="25000"/>
                  </a:schemeClr>
                </a:solidFill>
                <a:latin typeface="Trebuchet MS"/>
                <a:cs typeface="Trebuchet MS"/>
              </a:rPr>
              <a:t>V</a:t>
            </a:r>
            <a:r>
              <a:rPr lang="en-US" sz="2100" baseline="-25000" dirty="0" err="1">
                <a:solidFill>
                  <a:schemeClr val="bg2">
                    <a:lumMod val="25000"/>
                  </a:schemeClr>
                </a:solidFill>
                <a:latin typeface="Trebuchet MS"/>
                <a:cs typeface="Trebuchet MS"/>
              </a:rPr>
              <a:t>z</a:t>
            </a:r>
            <a:r>
              <a:rPr lang="en-US" sz="2100" dirty="0">
                <a:solidFill>
                  <a:schemeClr val="bg2">
                    <a:lumMod val="25000"/>
                  </a:schemeClr>
                </a:solidFill>
                <a:latin typeface="Trebuchet MS"/>
                <a:cs typeface="Trebuchet MS"/>
              </a:rPr>
              <a:t>| &lt; 2.0 m were selected for this figure.</a:t>
            </a:r>
            <a:endParaRPr lang="en-US" sz="2100" dirty="0">
              <a:solidFill>
                <a:schemeClr val="bg2">
                  <a:lumMod val="25000"/>
                </a:schemeClr>
              </a:solidFill>
              <a:latin typeface="Trebuchet MS"/>
              <a:cs typeface="Trebuchet MS"/>
            </a:endParaRPr>
          </a:p>
        </p:txBody>
      </p:sp>
      <p:sp>
        <p:nvSpPr>
          <p:cNvPr id="111" name="Text Box 33"/>
          <p:cNvSpPr txBox="1">
            <a:spLocks noChangeArrowheads="1"/>
          </p:cNvSpPr>
          <p:nvPr/>
        </p:nvSpPr>
        <p:spPr bwMode="auto">
          <a:xfrm>
            <a:off x="23906998" y="22255629"/>
            <a:ext cx="7469964" cy="14772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10" tIns="91410" rIns="91410" bIns="91410">
            <a:spAutoFit/>
          </a:bodyPr>
          <a:lstStyle/>
          <a:p>
            <a:r>
              <a:rPr lang="en-US" sz="2100" b="1" dirty="0">
                <a:solidFill>
                  <a:schemeClr val="bg2">
                    <a:lumMod val="25000"/>
                  </a:schemeClr>
                </a:solidFill>
                <a:latin typeface="Trebuchet MS"/>
                <a:cs typeface="Trebuchet MS"/>
              </a:rPr>
              <a:t>Figure </a:t>
            </a:r>
            <a:r>
              <a:rPr lang="en-US" sz="2100" b="1" dirty="0">
                <a:solidFill>
                  <a:schemeClr val="bg2">
                    <a:lumMod val="25000"/>
                  </a:schemeClr>
                </a:solidFill>
                <a:latin typeface="Trebuchet MS"/>
                <a:cs typeface="Trebuchet MS"/>
              </a:rPr>
              <a:t>8</a:t>
            </a:r>
            <a:r>
              <a:rPr lang="en-US" sz="2100" dirty="0">
                <a:solidFill>
                  <a:schemeClr val="bg2">
                    <a:lumMod val="25000"/>
                  </a:schemeClr>
                </a:solidFill>
                <a:latin typeface="Trebuchet MS"/>
                <a:cs typeface="Trebuchet MS"/>
              </a:rPr>
              <a:t>. Particle identification via TOF detector. Track </a:t>
            </a:r>
            <a:r>
              <a:rPr lang="en-US" sz="2100" dirty="0">
                <a:solidFill>
                  <a:schemeClr val="bg2">
                    <a:lumMod val="25000"/>
                  </a:schemeClr>
                </a:solidFill>
                <a:latin typeface="Trebuchet MS"/>
                <a:cs typeface="Trebuchet MS"/>
              </a:rPr>
              <a:t>matching is seen to be about 30%, although this has not been optimized to fixed target events.</a:t>
            </a:r>
          </a:p>
          <a:p>
            <a:endParaRPr lang="en-US" sz="2100" dirty="0">
              <a:solidFill>
                <a:schemeClr val="bg2">
                  <a:lumMod val="25000"/>
                </a:schemeClr>
              </a:solidFill>
              <a:latin typeface="Trebuchet MS"/>
              <a:cs typeface="Trebuchet MS"/>
            </a:endParaRPr>
          </a:p>
        </p:txBody>
      </p:sp>
      <p:pic>
        <p:nvPicPr>
          <p:cNvPr id="163" name="Picture Placeholder 162"/>
          <p:cNvPicPr>
            <a:picLocks noGrp="1" noChangeAspect="1"/>
          </p:cNvPicPr>
          <p:nvPr>
            <p:ph type="pic" sz="quarter" idx="131"/>
          </p:nvPr>
        </p:nvPicPr>
        <p:blipFill>
          <a:blip r:embed="rId13">
            <a:extLst>
              <a:ext uri="{28A0092B-C50C-407E-A947-70E740481C1C}">
                <a14:useLocalDpi xmlns:a14="http://schemas.microsoft.com/office/drawing/2010/main" val="0"/>
              </a:ext>
            </a:extLst>
          </a:blip>
          <a:stretch>
            <a:fillRect/>
          </a:stretch>
        </p:blipFill>
        <p:spPr>
          <a:xfrm>
            <a:off x="23906998" y="16694943"/>
            <a:ext cx="7719172" cy="4851235"/>
          </a:xfrm>
        </p:spPr>
      </p:pic>
      <p:sp>
        <p:nvSpPr>
          <p:cNvPr id="166" name="Text Box 33"/>
          <p:cNvSpPr txBox="1">
            <a:spLocks noChangeArrowheads="1"/>
          </p:cNvSpPr>
          <p:nvPr/>
        </p:nvSpPr>
        <p:spPr bwMode="auto">
          <a:xfrm>
            <a:off x="17535695" y="29515831"/>
            <a:ext cx="6273882" cy="8309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10" tIns="91410" rIns="91410" bIns="91410">
            <a:spAutoFit/>
          </a:bodyPr>
          <a:lstStyle/>
          <a:p>
            <a:r>
              <a:rPr lang="en-US" sz="2100" b="1" dirty="0">
                <a:solidFill>
                  <a:schemeClr val="bg2">
                    <a:lumMod val="25000"/>
                  </a:schemeClr>
                </a:solidFill>
                <a:latin typeface="Trebuchet MS"/>
                <a:cs typeface="Trebuchet MS"/>
              </a:rPr>
              <a:t>Figure </a:t>
            </a:r>
            <a:r>
              <a:rPr lang="en-US" sz="2100" b="1" dirty="0">
                <a:solidFill>
                  <a:schemeClr val="bg2">
                    <a:lumMod val="25000"/>
                  </a:schemeClr>
                </a:solidFill>
                <a:latin typeface="Trebuchet MS"/>
                <a:cs typeface="Trebuchet MS"/>
              </a:rPr>
              <a:t>9</a:t>
            </a:r>
            <a:r>
              <a:rPr lang="en-US" sz="2100" dirty="0">
                <a:solidFill>
                  <a:schemeClr val="bg2">
                    <a:lumMod val="25000"/>
                  </a:schemeClr>
                </a:solidFill>
                <a:latin typeface="Trebuchet MS"/>
                <a:cs typeface="Trebuchet MS"/>
              </a:rPr>
              <a:t>. TPC Acceptance of negative </a:t>
            </a:r>
            <a:r>
              <a:rPr lang="en-US" sz="2100" dirty="0" err="1">
                <a:solidFill>
                  <a:schemeClr val="bg2">
                    <a:lumMod val="25000"/>
                  </a:schemeClr>
                </a:solidFill>
                <a:latin typeface="Trebuchet MS"/>
                <a:cs typeface="Trebuchet MS"/>
              </a:rPr>
              <a:t>pions</a:t>
            </a:r>
            <a:r>
              <a:rPr lang="en-US" sz="2100" dirty="0">
                <a:solidFill>
                  <a:schemeClr val="bg2">
                    <a:lumMod val="25000"/>
                  </a:schemeClr>
                </a:solidFill>
                <a:latin typeface="Trebuchet MS"/>
                <a:cs typeface="Trebuchet MS"/>
              </a:rPr>
              <a:t> in p</a:t>
            </a:r>
            <a:r>
              <a:rPr lang="en-US" sz="2100" baseline="-25000" dirty="0">
                <a:solidFill>
                  <a:schemeClr val="bg2">
                    <a:lumMod val="25000"/>
                  </a:schemeClr>
                </a:solidFill>
                <a:latin typeface="Trebuchet MS"/>
                <a:cs typeface="Trebuchet MS"/>
              </a:rPr>
              <a:t>T</a:t>
            </a:r>
            <a:r>
              <a:rPr lang="en-US" sz="2100" dirty="0">
                <a:solidFill>
                  <a:schemeClr val="bg2">
                    <a:lumMod val="25000"/>
                  </a:schemeClr>
                </a:solidFill>
                <a:latin typeface="Trebuchet MS"/>
                <a:cs typeface="Trebuchet MS"/>
              </a:rPr>
              <a:t> </a:t>
            </a:r>
            <a:r>
              <a:rPr lang="en-US" sz="2100" dirty="0" err="1">
                <a:solidFill>
                  <a:schemeClr val="bg2">
                    <a:lumMod val="25000"/>
                  </a:schemeClr>
                </a:solidFill>
                <a:latin typeface="Trebuchet MS"/>
                <a:cs typeface="Trebuchet MS"/>
              </a:rPr>
              <a:t>vs</a:t>
            </a:r>
            <a:r>
              <a:rPr lang="en-US" sz="2100" dirty="0">
                <a:solidFill>
                  <a:schemeClr val="bg2">
                    <a:lumMod val="25000"/>
                  </a:schemeClr>
                </a:solidFill>
                <a:latin typeface="Trebuchet MS"/>
                <a:cs typeface="Trebuchet MS"/>
              </a:rPr>
              <a:t> rapidity for beam </a:t>
            </a:r>
            <a:r>
              <a:rPr lang="en-US" sz="2100" dirty="0">
                <a:solidFill>
                  <a:schemeClr val="bg2">
                    <a:lumMod val="25000"/>
                  </a:schemeClr>
                </a:solidFill>
                <a:latin typeface="Trebuchet MS"/>
                <a:cs typeface="Trebuchet MS"/>
              </a:rPr>
              <a:t>pipe </a:t>
            </a:r>
            <a:r>
              <a:rPr lang="en-US" sz="2100" dirty="0">
                <a:solidFill>
                  <a:schemeClr val="bg2">
                    <a:lumMod val="25000"/>
                  </a:schemeClr>
                </a:solidFill>
                <a:latin typeface="Trebuchet MS"/>
                <a:cs typeface="Trebuchet MS"/>
              </a:rPr>
              <a:t>events. </a:t>
            </a:r>
            <a:endParaRPr lang="en-US" sz="2100" dirty="0">
              <a:solidFill>
                <a:schemeClr val="bg2">
                  <a:lumMod val="25000"/>
                </a:schemeClr>
              </a:solidFill>
              <a:latin typeface="Trebuchet MS"/>
              <a:cs typeface="Trebuchet MS"/>
            </a:endParaRPr>
          </a:p>
        </p:txBody>
      </p:sp>
      <p:pic>
        <p:nvPicPr>
          <p:cNvPr id="70" name="Picture Placeholder 163"/>
          <p:cNvPicPr>
            <a:picLocks noGrp="1" noChangeAspect="1"/>
          </p:cNvPicPr>
          <p:nvPr>
            <p:ph type="pic" sz="quarter" idx="129"/>
          </p:nvPr>
        </p:nvPicPr>
        <p:blipFill>
          <a:blip r:embed="rId14">
            <a:extLst>
              <a:ext uri="{28A0092B-C50C-407E-A947-70E740481C1C}">
                <a14:useLocalDpi xmlns:a14="http://schemas.microsoft.com/office/drawing/2010/main" val="0"/>
              </a:ext>
            </a:extLst>
          </a:blip>
          <a:stretch>
            <a:fillRect/>
          </a:stretch>
        </p:blipFill>
        <p:spPr>
          <a:xfrm>
            <a:off x="24937071" y="23821875"/>
            <a:ext cx="5703794" cy="5251598"/>
          </a:xfrm>
        </p:spPr>
      </p:pic>
      <p:sp>
        <p:nvSpPr>
          <p:cNvPr id="71" name="Text Placeholder 6"/>
          <p:cNvSpPr>
            <a:spLocks noGrp="1"/>
          </p:cNvSpPr>
          <p:nvPr>
            <p:ph type="body" sz="quarter" idx="25"/>
          </p:nvPr>
        </p:nvSpPr>
        <p:spPr>
          <a:xfrm>
            <a:off x="16596936" y="30371362"/>
            <a:ext cx="15448916" cy="851319"/>
          </a:xfrm>
        </p:spPr>
        <p:txBody>
          <a:bodyPr/>
          <a:lstStyle/>
          <a:p>
            <a:r>
              <a:rPr lang="en-US" dirty="0" smtClean="0"/>
              <a:t>Results</a:t>
            </a:r>
            <a:endParaRPr lang="en-US" dirty="0"/>
          </a:p>
        </p:txBody>
      </p:sp>
      <p:sp>
        <p:nvSpPr>
          <p:cNvPr id="73" name="Text Box 33"/>
          <p:cNvSpPr txBox="1">
            <a:spLocks noChangeArrowheads="1"/>
          </p:cNvSpPr>
          <p:nvPr/>
        </p:nvSpPr>
        <p:spPr bwMode="auto">
          <a:xfrm>
            <a:off x="24937074" y="29511859"/>
            <a:ext cx="6273882" cy="8309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10" tIns="91410" rIns="91410" bIns="91410">
            <a:spAutoFit/>
          </a:bodyPr>
          <a:lstStyle/>
          <a:p>
            <a:r>
              <a:rPr lang="en-US" sz="2100" b="1" dirty="0">
                <a:solidFill>
                  <a:schemeClr val="bg2">
                    <a:lumMod val="25000"/>
                  </a:schemeClr>
                </a:solidFill>
                <a:latin typeface="Trebuchet MS"/>
                <a:cs typeface="Trebuchet MS"/>
              </a:rPr>
              <a:t>Figure </a:t>
            </a:r>
            <a:r>
              <a:rPr lang="en-US" sz="2100" b="1" dirty="0">
                <a:solidFill>
                  <a:schemeClr val="bg2">
                    <a:lumMod val="25000"/>
                  </a:schemeClr>
                </a:solidFill>
                <a:latin typeface="Trebuchet MS"/>
                <a:cs typeface="Trebuchet MS"/>
              </a:rPr>
              <a:t>10</a:t>
            </a:r>
            <a:r>
              <a:rPr lang="en-US" sz="2100" dirty="0">
                <a:solidFill>
                  <a:schemeClr val="bg2">
                    <a:lumMod val="25000"/>
                  </a:schemeClr>
                </a:solidFill>
                <a:latin typeface="Trebuchet MS"/>
                <a:cs typeface="Trebuchet MS"/>
              </a:rPr>
              <a:t>. TPC Acceptance of protons in p</a:t>
            </a:r>
            <a:r>
              <a:rPr lang="en-US" sz="2100" baseline="-25000" dirty="0">
                <a:solidFill>
                  <a:schemeClr val="bg2">
                    <a:lumMod val="25000"/>
                  </a:schemeClr>
                </a:solidFill>
                <a:latin typeface="Trebuchet MS"/>
                <a:cs typeface="Trebuchet MS"/>
              </a:rPr>
              <a:t>T</a:t>
            </a:r>
            <a:r>
              <a:rPr lang="en-US" sz="2100" dirty="0">
                <a:solidFill>
                  <a:schemeClr val="bg2">
                    <a:lumMod val="25000"/>
                  </a:schemeClr>
                </a:solidFill>
                <a:latin typeface="Trebuchet MS"/>
                <a:cs typeface="Trebuchet MS"/>
              </a:rPr>
              <a:t> </a:t>
            </a:r>
            <a:r>
              <a:rPr lang="en-US" sz="2100" dirty="0" err="1">
                <a:solidFill>
                  <a:schemeClr val="bg2">
                    <a:lumMod val="25000"/>
                  </a:schemeClr>
                </a:solidFill>
                <a:latin typeface="Trebuchet MS"/>
                <a:cs typeface="Trebuchet MS"/>
              </a:rPr>
              <a:t>vs</a:t>
            </a:r>
            <a:r>
              <a:rPr lang="en-US" sz="2100" dirty="0">
                <a:solidFill>
                  <a:schemeClr val="bg2">
                    <a:lumMod val="25000"/>
                  </a:schemeClr>
                </a:solidFill>
                <a:latin typeface="Trebuchet MS"/>
                <a:cs typeface="Trebuchet MS"/>
              </a:rPr>
              <a:t> rapidity for beam </a:t>
            </a:r>
            <a:r>
              <a:rPr lang="en-US" sz="2100" dirty="0">
                <a:solidFill>
                  <a:schemeClr val="bg2">
                    <a:lumMod val="25000"/>
                  </a:schemeClr>
                </a:solidFill>
                <a:latin typeface="Trebuchet MS"/>
                <a:cs typeface="Trebuchet MS"/>
              </a:rPr>
              <a:t>pipe </a:t>
            </a:r>
            <a:r>
              <a:rPr lang="en-US" sz="2100" dirty="0">
                <a:solidFill>
                  <a:schemeClr val="bg2">
                    <a:lumMod val="25000"/>
                  </a:schemeClr>
                </a:solidFill>
                <a:latin typeface="Trebuchet MS"/>
                <a:cs typeface="Trebuchet MS"/>
              </a:rPr>
              <a:t>events. </a:t>
            </a:r>
            <a:endParaRPr lang="en-US" sz="2100" dirty="0">
              <a:solidFill>
                <a:schemeClr val="bg2">
                  <a:lumMod val="25000"/>
                </a:schemeClr>
              </a:solidFill>
              <a:latin typeface="Trebuchet MS"/>
              <a:cs typeface="Trebuchet MS"/>
            </a:endParaRPr>
          </a:p>
        </p:txBody>
      </p:sp>
      <p:pic>
        <p:nvPicPr>
          <p:cNvPr id="76" name="Picture Placeholder 48" descr="Plate05_RHIC_Brookhaven.jpg"/>
          <p:cNvPicPr>
            <a:picLocks noGrp="1" noChangeAspect="1"/>
          </p:cNvPicPr>
          <p:nvPr>
            <p:ph type="pic" sz="quarter" idx="18"/>
          </p:nvPr>
        </p:nvPicPr>
        <p:blipFill>
          <a:blip r:embed="rId15">
            <a:extLst>
              <a:ext uri="{28A0092B-C50C-407E-A947-70E740481C1C}">
                <a14:useLocalDpi xmlns:a14="http://schemas.microsoft.com/office/drawing/2010/main" val="0"/>
              </a:ext>
            </a:extLst>
          </a:blip>
          <a:srcRect l="721" r="721"/>
          <a:stretch>
            <a:fillRect/>
          </a:stretch>
        </p:blipFill>
        <p:spPr/>
      </p:pic>
      <p:sp>
        <p:nvSpPr>
          <p:cNvPr id="78" name="Text Box 33"/>
          <p:cNvSpPr txBox="1">
            <a:spLocks noChangeArrowheads="1"/>
          </p:cNvSpPr>
          <p:nvPr/>
        </p:nvSpPr>
        <p:spPr bwMode="auto">
          <a:xfrm>
            <a:off x="17313083" y="38637266"/>
            <a:ext cx="6644538" cy="14772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10" tIns="91410" rIns="91410" bIns="91410">
            <a:spAutoFit/>
          </a:bodyPr>
          <a:lstStyle/>
          <a:p>
            <a:r>
              <a:rPr lang="en-US" sz="2100" b="1" dirty="0">
                <a:solidFill>
                  <a:schemeClr val="bg2">
                    <a:lumMod val="25000"/>
                  </a:schemeClr>
                </a:solidFill>
                <a:latin typeface="Trebuchet MS"/>
                <a:cs typeface="Trebuchet MS"/>
              </a:rPr>
              <a:t>Figure </a:t>
            </a:r>
            <a:r>
              <a:rPr lang="en-US" sz="2100" b="1" dirty="0">
                <a:solidFill>
                  <a:schemeClr val="bg2">
                    <a:lumMod val="25000"/>
                  </a:schemeClr>
                </a:solidFill>
                <a:latin typeface="Trebuchet MS"/>
                <a:cs typeface="Trebuchet MS"/>
              </a:rPr>
              <a:t>11</a:t>
            </a:r>
            <a:r>
              <a:rPr lang="en-US" sz="2100" dirty="0">
                <a:solidFill>
                  <a:schemeClr val="bg2">
                    <a:lumMod val="25000"/>
                  </a:schemeClr>
                </a:solidFill>
                <a:latin typeface="Trebuchet MS"/>
                <a:cs typeface="Trebuchet MS"/>
              </a:rPr>
              <a:t>.  Uncorrected pion yields for </a:t>
            </a:r>
            <a:r>
              <a:rPr lang="en-US" sz="2100" dirty="0" err="1">
                <a:solidFill>
                  <a:schemeClr val="bg2">
                    <a:lumMod val="25000"/>
                  </a:schemeClr>
                </a:solidFill>
                <a:latin typeface="Trebuchet MS"/>
                <a:cs typeface="Trebuchet MS"/>
              </a:rPr>
              <a:t>Au+Al</a:t>
            </a:r>
            <a:r>
              <a:rPr lang="en-US" sz="2100" dirty="0">
                <a:solidFill>
                  <a:schemeClr val="bg2">
                    <a:lumMod val="25000"/>
                  </a:schemeClr>
                </a:solidFill>
                <a:latin typeface="Trebuchet MS"/>
                <a:cs typeface="Trebuchet MS"/>
              </a:rPr>
              <a:t> beam pipe events √</a:t>
            </a:r>
            <a:r>
              <a:rPr lang="en-US" sz="2100" dirty="0" err="1">
                <a:solidFill>
                  <a:schemeClr val="bg2">
                    <a:lumMod val="25000"/>
                  </a:schemeClr>
                </a:solidFill>
                <a:latin typeface="Trebuchet MS"/>
                <a:cs typeface="Trebuchet MS"/>
              </a:rPr>
              <a:t>s</a:t>
            </a:r>
            <a:r>
              <a:rPr lang="en-US" sz="2100" baseline="-25000" dirty="0" err="1">
                <a:solidFill>
                  <a:schemeClr val="bg2">
                    <a:lumMod val="25000"/>
                  </a:schemeClr>
                </a:solidFill>
                <a:latin typeface="Trebuchet MS"/>
                <a:cs typeface="Trebuchet MS"/>
              </a:rPr>
              <a:t>NN</a:t>
            </a:r>
            <a:r>
              <a:rPr lang="en-US" sz="2100" dirty="0">
                <a:solidFill>
                  <a:schemeClr val="bg2">
                    <a:lumMod val="25000"/>
                  </a:schemeClr>
                </a:solidFill>
                <a:latin typeface="Trebuchet MS"/>
                <a:cs typeface="Trebuchet MS"/>
              </a:rPr>
              <a:t> = 4.5 </a:t>
            </a:r>
            <a:r>
              <a:rPr lang="en-US" sz="2100" dirty="0" err="1">
                <a:solidFill>
                  <a:schemeClr val="bg2">
                    <a:lumMod val="25000"/>
                  </a:schemeClr>
                </a:solidFill>
                <a:latin typeface="Trebuchet MS"/>
                <a:cs typeface="Trebuchet MS"/>
              </a:rPr>
              <a:t>GeV</a:t>
            </a:r>
            <a:r>
              <a:rPr lang="en-US" sz="2100" dirty="0">
                <a:solidFill>
                  <a:schemeClr val="bg2">
                    <a:lumMod val="25000"/>
                  </a:schemeClr>
                </a:solidFill>
                <a:latin typeface="Trebuchet MS"/>
                <a:cs typeface="Trebuchet MS"/>
              </a:rPr>
              <a:t> collisions.  Slopes of STAR, AGS, and </a:t>
            </a:r>
            <a:r>
              <a:rPr lang="en-US" sz="2100" dirty="0" err="1">
                <a:solidFill>
                  <a:schemeClr val="bg2">
                    <a:lumMod val="25000"/>
                  </a:schemeClr>
                </a:solidFill>
                <a:latin typeface="Trebuchet MS"/>
                <a:cs typeface="Trebuchet MS"/>
              </a:rPr>
              <a:t>UrQMD</a:t>
            </a:r>
            <a:r>
              <a:rPr lang="en-US" sz="2100" dirty="0">
                <a:solidFill>
                  <a:schemeClr val="bg2">
                    <a:lumMod val="25000"/>
                  </a:schemeClr>
                </a:solidFill>
                <a:latin typeface="Trebuchet MS"/>
                <a:cs typeface="Trebuchet MS"/>
              </a:rPr>
              <a:t> spectra compare favorably, though AGS yields are predictably higher.</a:t>
            </a:r>
            <a:endParaRPr lang="en-US" sz="2100" dirty="0">
              <a:solidFill>
                <a:schemeClr val="bg2">
                  <a:lumMod val="25000"/>
                </a:schemeClr>
              </a:solidFill>
              <a:latin typeface="Trebuchet MS"/>
              <a:cs typeface="Trebuchet MS"/>
            </a:endParaRPr>
          </a:p>
        </p:txBody>
      </p:sp>
      <p:sp>
        <p:nvSpPr>
          <p:cNvPr id="79" name="Text Box 33"/>
          <p:cNvSpPr txBox="1">
            <a:spLocks noChangeArrowheads="1"/>
          </p:cNvSpPr>
          <p:nvPr/>
        </p:nvSpPr>
        <p:spPr bwMode="auto">
          <a:xfrm>
            <a:off x="24550020" y="37584888"/>
            <a:ext cx="7076147" cy="8309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10" tIns="91410" rIns="91410" bIns="91410">
            <a:spAutoFit/>
          </a:bodyPr>
          <a:lstStyle/>
          <a:p>
            <a:r>
              <a:rPr lang="en-US" sz="2100" b="1" dirty="0">
                <a:solidFill>
                  <a:schemeClr val="bg2">
                    <a:lumMod val="25000"/>
                  </a:schemeClr>
                </a:solidFill>
                <a:latin typeface="Trebuchet MS"/>
                <a:cs typeface="Trebuchet MS"/>
              </a:rPr>
              <a:t>Figure </a:t>
            </a:r>
            <a:r>
              <a:rPr lang="en-US" sz="2100" b="1" dirty="0">
                <a:solidFill>
                  <a:schemeClr val="bg2">
                    <a:lumMod val="25000"/>
                  </a:schemeClr>
                </a:solidFill>
                <a:latin typeface="Trebuchet MS"/>
                <a:cs typeface="Trebuchet MS"/>
              </a:rPr>
              <a:t>12</a:t>
            </a:r>
            <a:r>
              <a:rPr lang="en-US" sz="2100" dirty="0">
                <a:solidFill>
                  <a:schemeClr val="bg2">
                    <a:lumMod val="25000"/>
                  </a:schemeClr>
                </a:solidFill>
                <a:latin typeface="Trebuchet MS"/>
                <a:cs typeface="Trebuchet MS"/>
              </a:rPr>
              <a:t>. Uncorrected pion yields for </a:t>
            </a:r>
            <a:r>
              <a:rPr lang="en-US" sz="2100" dirty="0" err="1">
                <a:solidFill>
                  <a:schemeClr val="bg2">
                    <a:lumMod val="25000"/>
                  </a:schemeClr>
                </a:solidFill>
                <a:latin typeface="Trebuchet MS"/>
                <a:cs typeface="Trebuchet MS"/>
              </a:rPr>
              <a:t>Au+Al</a:t>
            </a:r>
            <a:r>
              <a:rPr lang="en-US" sz="2100" dirty="0">
                <a:solidFill>
                  <a:schemeClr val="bg2">
                    <a:lumMod val="25000"/>
                  </a:schemeClr>
                </a:solidFill>
                <a:latin typeface="Trebuchet MS"/>
                <a:cs typeface="Trebuchet MS"/>
              </a:rPr>
              <a:t> beam pipe events √</a:t>
            </a:r>
            <a:r>
              <a:rPr lang="en-US" sz="2100" dirty="0" err="1">
                <a:solidFill>
                  <a:schemeClr val="bg2">
                    <a:lumMod val="25000"/>
                  </a:schemeClr>
                </a:solidFill>
                <a:latin typeface="Trebuchet MS"/>
                <a:cs typeface="Trebuchet MS"/>
              </a:rPr>
              <a:t>s</a:t>
            </a:r>
            <a:r>
              <a:rPr lang="en-US" sz="2100" baseline="-25000" dirty="0" err="1">
                <a:solidFill>
                  <a:schemeClr val="bg2">
                    <a:lumMod val="25000"/>
                  </a:schemeClr>
                </a:solidFill>
                <a:latin typeface="Trebuchet MS"/>
                <a:cs typeface="Trebuchet MS"/>
              </a:rPr>
              <a:t>NN</a:t>
            </a:r>
            <a:r>
              <a:rPr lang="en-US" sz="2100" dirty="0">
                <a:solidFill>
                  <a:schemeClr val="bg2">
                    <a:lumMod val="25000"/>
                  </a:schemeClr>
                </a:solidFill>
                <a:latin typeface="Trebuchet MS"/>
                <a:cs typeface="Trebuchet MS"/>
              </a:rPr>
              <a:t> = 3.0 </a:t>
            </a:r>
            <a:r>
              <a:rPr lang="en-US" sz="2100" dirty="0" err="1">
                <a:solidFill>
                  <a:schemeClr val="bg2">
                    <a:lumMod val="25000"/>
                  </a:schemeClr>
                </a:solidFill>
                <a:latin typeface="Trebuchet MS"/>
                <a:cs typeface="Trebuchet MS"/>
              </a:rPr>
              <a:t>GeV</a:t>
            </a:r>
            <a:r>
              <a:rPr lang="en-US" sz="2100" dirty="0">
                <a:solidFill>
                  <a:schemeClr val="bg2">
                    <a:lumMod val="25000"/>
                  </a:schemeClr>
                </a:solidFill>
                <a:latin typeface="Trebuchet MS"/>
                <a:cs typeface="Trebuchet MS"/>
              </a:rPr>
              <a:t> collisions</a:t>
            </a:r>
            <a:endParaRPr lang="en-US" sz="2100" dirty="0">
              <a:solidFill>
                <a:schemeClr val="bg2">
                  <a:lumMod val="25000"/>
                </a:schemeClr>
              </a:solidFill>
              <a:latin typeface="Trebuchet MS"/>
              <a:cs typeface="Trebuchet MS"/>
            </a:endParaRPr>
          </a:p>
        </p:txBody>
      </p:sp>
      <p:pic>
        <p:nvPicPr>
          <p:cNvPr id="8" name="Picture Placeholder 7"/>
          <p:cNvPicPr>
            <a:picLocks noGrp="1" noChangeAspect="1"/>
          </p:cNvPicPr>
          <p:nvPr>
            <p:ph type="pic" sz="quarter" idx="128"/>
          </p:nvPr>
        </p:nvPicPr>
        <p:blipFill rotWithShape="1">
          <a:blip r:embed="rId16">
            <a:extLst>
              <a:ext uri="{28A0092B-C50C-407E-A947-70E740481C1C}">
                <a14:useLocalDpi xmlns:a14="http://schemas.microsoft.com/office/drawing/2010/main" val="0"/>
              </a:ext>
            </a:extLst>
          </a:blip>
          <a:srcRect l="7176" r="10609"/>
          <a:stretch/>
        </p:blipFill>
        <p:spPr>
          <a:xfrm>
            <a:off x="17343821" y="31451405"/>
            <a:ext cx="6613791" cy="6801389"/>
          </a:xfrm>
        </p:spPr>
      </p:pic>
      <p:pic>
        <p:nvPicPr>
          <p:cNvPr id="82" name="Picture Placeholder 81" descr="targetLocation.pdf"/>
          <p:cNvPicPr>
            <a:picLocks noGrp="1" noChangeAspect="1"/>
          </p:cNvPicPr>
          <p:nvPr>
            <p:ph type="pic" sz="quarter" idx="126"/>
          </p:nvPr>
        </p:nvPicPr>
        <p:blipFill rotWithShape="1">
          <a:blip r:embed="rId17">
            <a:extLst>
              <a:ext uri="{28A0092B-C50C-407E-A947-70E740481C1C}">
                <a14:useLocalDpi xmlns:a14="http://schemas.microsoft.com/office/drawing/2010/main" val="0"/>
              </a:ext>
            </a:extLst>
          </a:blip>
          <a:srcRect l="4480" t="18221" r="5138" b="20630"/>
          <a:stretch/>
        </p:blipFill>
        <p:spPr>
          <a:xfrm>
            <a:off x="8989295" y="31038804"/>
            <a:ext cx="6316028" cy="3302002"/>
          </a:xfrm>
          <a:prstGeom prst="rect">
            <a:avLst/>
          </a:prstGeom>
        </p:spPr>
      </p:pic>
      <p:sp>
        <p:nvSpPr>
          <p:cNvPr id="83" name="Text Box 33"/>
          <p:cNvSpPr txBox="1">
            <a:spLocks noChangeArrowheads="1"/>
          </p:cNvSpPr>
          <p:nvPr/>
        </p:nvSpPr>
        <p:spPr bwMode="auto">
          <a:xfrm>
            <a:off x="8989295" y="34669795"/>
            <a:ext cx="6759303" cy="8309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10" tIns="91410" rIns="91410" bIns="91410">
            <a:spAutoFit/>
          </a:bodyPr>
          <a:lstStyle/>
          <a:p>
            <a:r>
              <a:rPr lang="en-US" sz="2100" b="1" dirty="0">
                <a:solidFill>
                  <a:schemeClr val="bg2">
                    <a:lumMod val="25000"/>
                  </a:schemeClr>
                </a:solidFill>
                <a:latin typeface="Trebuchet MS"/>
                <a:cs typeface="Trebuchet MS"/>
              </a:rPr>
              <a:t>Figure 4</a:t>
            </a:r>
            <a:r>
              <a:rPr lang="en-US" sz="2100" dirty="0">
                <a:solidFill>
                  <a:schemeClr val="bg2">
                    <a:lumMod val="25000"/>
                  </a:schemeClr>
                </a:solidFill>
                <a:latin typeface="Trebuchet MS"/>
                <a:cs typeface="Trebuchet MS"/>
              </a:rPr>
              <a:t>. Schematic showing location of target within STAR.  </a:t>
            </a:r>
            <a:endParaRPr lang="en-US" sz="2100" dirty="0">
              <a:solidFill>
                <a:schemeClr val="bg2">
                  <a:lumMod val="25000"/>
                </a:schemeClr>
              </a:solidFill>
              <a:latin typeface="Trebuchet MS"/>
              <a:cs typeface="Trebuchet MS"/>
            </a:endParaRPr>
          </a:p>
        </p:txBody>
      </p:sp>
      <p:pic>
        <p:nvPicPr>
          <p:cNvPr id="28" name="Picture Placeholder 27" descr="samsSpec.png"/>
          <p:cNvPicPr>
            <a:picLocks noGrp="1" noChangeAspect="1"/>
          </p:cNvPicPr>
          <p:nvPr>
            <p:ph type="pic" sz="quarter" idx="127"/>
          </p:nvPr>
        </p:nvPicPr>
        <p:blipFill rotWithShape="1">
          <a:blip r:embed="rId18">
            <a:extLst>
              <a:ext uri="{28A0092B-C50C-407E-A947-70E740481C1C}">
                <a14:useLocalDpi xmlns:a14="http://schemas.microsoft.com/office/drawing/2010/main" val="0"/>
              </a:ext>
            </a:extLst>
          </a:blip>
          <a:srcRect t="-199" b="60"/>
          <a:stretch/>
        </p:blipFill>
        <p:spPr>
          <a:xfrm>
            <a:off x="24550020" y="31451400"/>
            <a:ext cx="7076147" cy="5817302"/>
          </a:xfrm>
        </p:spPr>
      </p:pic>
      <p:sp>
        <p:nvSpPr>
          <p:cNvPr id="29" name="Picture Placeholder 28"/>
          <p:cNvSpPr>
            <a:spLocks noGrp="1"/>
          </p:cNvSpPr>
          <p:nvPr>
            <p:ph type="pic" sz="quarter" idx="115"/>
          </p:nvPr>
        </p:nvSpPr>
        <p:spPr/>
      </p:sp>
    </p:spTree>
    <p:extLst>
      <p:ext uri="{BB962C8B-B14F-4D97-AF65-F5344CB8AC3E}">
        <p14:creationId xmlns:p14="http://schemas.microsoft.com/office/powerpoint/2010/main" val="23157839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osterPresentations.com-91CMx122C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PosterPresentations.com-91CMx122CM</Template>
  <TotalTime>22619</TotalTime>
  <Words>720</Words>
  <Application>Microsoft Macintosh PowerPoint</Application>
  <PresentationFormat>Custom</PresentationFormat>
  <Paragraphs>28</Paragraphs>
  <Slides>1</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4" baseType="lpstr">
      <vt:lpstr>PosterPresentations.com-91CMx122CM</vt:lpstr>
      <vt:lpstr>Classic - Wide Center</vt:lpstr>
      <vt:lpstr>Document</vt:lpstr>
      <vt:lpstr>PowerPoint Presentation</vt:lpstr>
    </vt:vector>
  </TitlesOfParts>
  <Manager/>
  <Company>Hewlett-Packard Company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CanterburyMedia</dc:creator>
  <cp:keywords/>
  <dc:description>This template is the property of PosterPresentations.com. Call us if you need help with this poster template._x000d_
1-866-649-3004           _x000d_
 (c)PosterPresentations.com</dc:description>
  <cp:lastModifiedBy>Brooke Haag</cp:lastModifiedBy>
  <cp:revision>63</cp:revision>
  <dcterms:created xsi:type="dcterms:W3CDTF">2012-02-10T00:16:25Z</dcterms:created>
  <dcterms:modified xsi:type="dcterms:W3CDTF">2012-06-13T17:16:05Z</dcterms:modified>
  <cp:category/>
</cp:coreProperties>
</file>