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316" autoAdjust="0"/>
    <p:restoredTop sz="94707" autoAdjust="0"/>
  </p:normalViewPr>
  <p:slideViewPr>
    <p:cSldViewPr snapToGrid="0" snapToObjects="1" showGuides="1">
      <p:cViewPr>
        <p:scale>
          <a:sx n="75" d="100"/>
          <a:sy n="75" d="100"/>
        </p:scale>
        <p:origin x="-512" y="1328"/>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7/19/12</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58" name="Text Placeholder 5"/>
          <p:cNvSpPr>
            <a:spLocks noGrp="1"/>
          </p:cNvSpPr>
          <p:nvPr>
            <p:ph type="body" sz="quarter" idx="95" hasCustomPrompt="1"/>
          </p:nvPr>
        </p:nvSpPr>
        <p:spPr>
          <a:xfrm>
            <a:off x="-8709070" y="8605432"/>
            <a:ext cx="848563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59" name="Text Placeholder 3"/>
          <p:cNvSpPr>
            <a:spLocks noGrp="1"/>
          </p:cNvSpPr>
          <p:nvPr>
            <p:ph type="body" sz="quarter" idx="107" hasCustomPrompt="1"/>
          </p:nvPr>
        </p:nvSpPr>
        <p:spPr>
          <a:xfrm>
            <a:off x="-8713038" y="10492046"/>
            <a:ext cx="8485632"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2" name="Text Placeholder 3"/>
          <p:cNvSpPr>
            <a:spLocks noGrp="1"/>
          </p:cNvSpPr>
          <p:nvPr>
            <p:ph type="body" sz="quarter" idx="116" hasCustomPrompt="1"/>
          </p:nvPr>
        </p:nvSpPr>
        <p:spPr>
          <a:xfrm>
            <a:off x="-8713038" y="10492046"/>
            <a:ext cx="8485632"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4" name="Text Placeholder 3"/>
          <p:cNvSpPr>
            <a:spLocks noGrp="1"/>
          </p:cNvSpPr>
          <p:nvPr>
            <p:ph type="body" sz="quarter" idx="117" hasCustomPrompt="1"/>
          </p:nvPr>
        </p:nvSpPr>
        <p:spPr>
          <a:xfrm>
            <a:off x="-8713038" y="10492046"/>
            <a:ext cx="8485632"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5" name="Text Placeholder 3"/>
          <p:cNvSpPr>
            <a:spLocks noGrp="1"/>
          </p:cNvSpPr>
          <p:nvPr>
            <p:ph type="body" sz="quarter" idx="118" hasCustomPrompt="1"/>
          </p:nvPr>
        </p:nvSpPr>
        <p:spPr>
          <a:xfrm>
            <a:off x="-8713038" y="10492046"/>
            <a:ext cx="8485632"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7" name="Text Placeholder 3"/>
          <p:cNvSpPr>
            <a:spLocks noGrp="1"/>
          </p:cNvSpPr>
          <p:nvPr>
            <p:ph type="body" sz="quarter" idx="119" hasCustomPrompt="1"/>
          </p:nvPr>
        </p:nvSpPr>
        <p:spPr>
          <a:xfrm>
            <a:off x="-8713038" y="10492046"/>
            <a:ext cx="8485632"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8" name="Text Placeholder 3"/>
          <p:cNvSpPr>
            <a:spLocks noGrp="1"/>
          </p:cNvSpPr>
          <p:nvPr>
            <p:ph type="body" sz="quarter" idx="120" hasCustomPrompt="1"/>
          </p:nvPr>
        </p:nvSpPr>
        <p:spPr>
          <a:xfrm>
            <a:off x="-8713038" y="10492046"/>
            <a:ext cx="8485632"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0" name="Text Placeholder 3"/>
          <p:cNvSpPr>
            <a:spLocks noGrp="1"/>
          </p:cNvSpPr>
          <p:nvPr>
            <p:ph type="body" sz="quarter" idx="121" hasCustomPrompt="1"/>
          </p:nvPr>
        </p:nvSpPr>
        <p:spPr>
          <a:xfrm>
            <a:off x="-8713038" y="10492046"/>
            <a:ext cx="8485632"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1" name="Text Placeholder 3"/>
          <p:cNvSpPr>
            <a:spLocks noGrp="1"/>
          </p:cNvSpPr>
          <p:nvPr>
            <p:ph type="body" sz="quarter" idx="122" hasCustomPrompt="1"/>
          </p:nvPr>
        </p:nvSpPr>
        <p:spPr>
          <a:xfrm>
            <a:off x="-8713038" y="10492046"/>
            <a:ext cx="8485632"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23" hasCustomPrompt="1"/>
          </p:nvPr>
        </p:nvSpPr>
        <p:spPr>
          <a:xfrm>
            <a:off x="-8713038" y="10492046"/>
            <a:ext cx="8485632"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24" hasCustomPrompt="1"/>
          </p:nvPr>
        </p:nvSpPr>
        <p:spPr>
          <a:xfrm>
            <a:off x="-8713038" y="10492046"/>
            <a:ext cx="8485632"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25" hasCustomPrompt="1"/>
          </p:nvPr>
        </p:nvSpPr>
        <p:spPr>
          <a:xfrm>
            <a:off x="-8713038" y="10492046"/>
            <a:ext cx="8485632"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5" name="Picture Placeholder 13"/>
          <p:cNvSpPr>
            <a:spLocks noGrp="1"/>
          </p:cNvSpPr>
          <p:nvPr>
            <p:ph type="pic" sz="quarter" idx="115"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6" name="Picture Placeholder 13"/>
          <p:cNvSpPr>
            <a:spLocks noGrp="1"/>
          </p:cNvSpPr>
          <p:nvPr>
            <p:ph type="pic" sz="quarter" idx="126"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7" name="Picture Placeholder 13"/>
          <p:cNvSpPr>
            <a:spLocks noGrp="1"/>
          </p:cNvSpPr>
          <p:nvPr>
            <p:ph type="pic" sz="quarter" idx="127"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8" name="Picture Placeholder 13"/>
          <p:cNvSpPr>
            <a:spLocks noGrp="1"/>
          </p:cNvSpPr>
          <p:nvPr>
            <p:ph type="pic" sz="quarter" idx="128"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9" name="Picture Placeholder 13"/>
          <p:cNvSpPr>
            <a:spLocks noGrp="1"/>
          </p:cNvSpPr>
          <p:nvPr>
            <p:ph type="pic" sz="quarter" idx="129"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0" name="Picture Placeholder 13"/>
          <p:cNvSpPr>
            <a:spLocks noGrp="1"/>
          </p:cNvSpPr>
          <p:nvPr>
            <p:ph type="pic" sz="quarter" idx="130"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1" name="Picture Placeholder 13"/>
          <p:cNvSpPr>
            <a:spLocks noGrp="1"/>
          </p:cNvSpPr>
          <p:nvPr>
            <p:ph type="pic" sz="quarter" idx="131"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4" name="Picture Placeholder 13"/>
          <p:cNvSpPr>
            <a:spLocks noGrp="1"/>
          </p:cNvSpPr>
          <p:nvPr>
            <p:ph type="pic" sz="quarter" idx="132"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5" name="Picture Placeholder 13"/>
          <p:cNvSpPr>
            <a:spLocks noGrp="1"/>
          </p:cNvSpPr>
          <p:nvPr>
            <p:ph type="pic" sz="quarter" idx="133"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6" name="Picture Placeholder 13"/>
          <p:cNvSpPr>
            <a:spLocks noGrp="1"/>
          </p:cNvSpPr>
          <p:nvPr>
            <p:ph type="pic" sz="quarter" idx="134"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7" name="Picture Placeholder 13"/>
          <p:cNvSpPr>
            <a:spLocks noGrp="1"/>
          </p:cNvSpPr>
          <p:nvPr>
            <p:ph type="pic" sz="quarter" idx="135"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8" name="Text Placeholder 5"/>
          <p:cNvSpPr>
            <a:spLocks noGrp="1"/>
          </p:cNvSpPr>
          <p:nvPr>
            <p:ph type="body" sz="quarter" idx="136" hasCustomPrompt="1"/>
          </p:nvPr>
        </p:nvSpPr>
        <p:spPr>
          <a:xfrm>
            <a:off x="-8709070" y="8605432"/>
            <a:ext cx="848563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19" name="Text Placeholder 5"/>
          <p:cNvSpPr>
            <a:spLocks noGrp="1"/>
          </p:cNvSpPr>
          <p:nvPr>
            <p:ph type="body" sz="quarter" idx="137" hasCustomPrompt="1"/>
          </p:nvPr>
        </p:nvSpPr>
        <p:spPr>
          <a:xfrm>
            <a:off x="-8709070" y="8605432"/>
            <a:ext cx="848563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0" name="Text Placeholder 5"/>
          <p:cNvSpPr>
            <a:spLocks noGrp="1"/>
          </p:cNvSpPr>
          <p:nvPr>
            <p:ph type="body" sz="quarter" idx="138" hasCustomPrompt="1"/>
          </p:nvPr>
        </p:nvSpPr>
        <p:spPr>
          <a:xfrm>
            <a:off x="-8709070" y="8605432"/>
            <a:ext cx="848563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1" name="Text Placeholder 5"/>
          <p:cNvSpPr>
            <a:spLocks noGrp="1"/>
          </p:cNvSpPr>
          <p:nvPr>
            <p:ph type="body" sz="quarter" idx="139" hasCustomPrompt="1"/>
          </p:nvPr>
        </p:nvSpPr>
        <p:spPr>
          <a:xfrm>
            <a:off x="-8709070" y="8605432"/>
            <a:ext cx="848563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2" name="Text Placeholder 5"/>
          <p:cNvSpPr>
            <a:spLocks noGrp="1"/>
          </p:cNvSpPr>
          <p:nvPr>
            <p:ph type="body" sz="quarter" idx="140" hasCustomPrompt="1"/>
          </p:nvPr>
        </p:nvSpPr>
        <p:spPr>
          <a:xfrm>
            <a:off x="-8709070" y="8605432"/>
            <a:ext cx="848563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3" name="Text Placeholder 5"/>
          <p:cNvSpPr>
            <a:spLocks noGrp="1"/>
          </p:cNvSpPr>
          <p:nvPr>
            <p:ph type="body" sz="quarter" idx="141" hasCustomPrompt="1"/>
          </p:nvPr>
        </p:nvSpPr>
        <p:spPr>
          <a:xfrm>
            <a:off x="-8709070" y="8605432"/>
            <a:ext cx="848563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4" name="Text Placeholder 5"/>
          <p:cNvSpPr>
            <a:spLocks noGrp="1"/>
          </p:cNvSpPr>
          <p:nvPr>
            <p:ph type="body" sz="quarter" idx="142" hasCustomPrompt="1"/>
          </p:nvPr>
        </p:nvSpPr>
        <p:spPr>
          <a:xfrm>
            <a:off x="-8709070" y="8605432"/>
            <a:ext cx="848563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5" name="Text Placeholder 5"/>
          <p:cNvSpPr>
            <a:spLocks noGrp="1"/>
          </p:cNvSpPr>
          <p:nvPr>
            <p:ph type="body" sz="quarter" idx="143" hasCustomPrompt="1"/>
          </p:nvPr>
        </p:nvSpPr>
        <p:spPr>
          <a:xfrm>
            <a:off x="-8709070" y="8605432"/>
            <a:ext cx="848563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6" name="Text Placeholder 5"/>
          <p:cNvSpPr>
            <a:spLocks noGrp="1"/>
          </p:cNvSpPr>
          <p:nvPr>
            <p:ph type="body" sz="quarter" idx="144" hasCustomPrompt="1"/>
          </p:nvPr>
        </p:nvSpPr>
        <p:spPr>
          <a:xfrm>
            <a:off x="-8709070" y="8605432"/>
            <a:ext cx="848563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7" name="Text Placeholder 5"/>
          <p:cNvSpPr>
            <a:spLocks noGrp="1"/>
          </p:cNvSpPr>
          <p:nvPr>
            <p:ph type="body" sz="quarter" idx="145" hasCustomPrompt="1"/>
          </p:nvPr>
        </p:nvSpPr>
        <p:spPr>
          <a:xfrm>
            <a:off x="-8709070" y="8605432"/>
            <a:ext cx="848563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8" name="Text Placeholder 5"/>
          <p:cNvSpPr>
            <a:spLocks noGrp="1"/>
          </p:cNvSpPr>
          <p:nvPr>
            <p:ph type="body" sz="quarter" idx="146" hasCustomPrompt="1"/>
          </p:nvPr>
        </p:nvSpPr>
        <p:spPr>
          <a:xfrm>
            <a:off x="-8709070" y="8605432"/>
            <a:ext cx="848563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9" name="Text Placeholder 5"/>
          <p:cNvSpPr>
            <a:spLocks noGrp="1"/>
          </p:cNvSpPr>
          <p:nvPr>
            <p:ph type="body" sz="quarter" idx="147" hasCustomPrompt="1"/>
          </p:nvPr>
        </p:nvSpPr>
        <p:spPr>
          <a:xfrm>
            <a:off x="-8709070" y="8605432"/>
            <a:ext cx="848563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0" name="Text Placeholder 5"/>
          <p:cNvSpPr>
            <a:spLocks noGrp="1"/>
          </p:cNvSpPr>
          <p:nvPr>
            <p:ph type="body" sz="quarter" idx="148" hasCustomPrompt="1"/>
          </p:nvPr>
        </p:nvSpPr>
        <p:spPr>
          <a:xfrm>
            <a:off x="-8709070" y="8605432"/>
            <a:ext cx="848563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31" name="Text Placeholder 5"/>
          <p:cNvSpPr>
            <a:spLocks noGrp="1"/>
          </p:cNvSpPr>
          <p:nvPr>
            <p:ph type="body" sz="quarter" idx="149" hasCustomPrompt="1"/>
          </p:nvPr>
        </p:nvSpPr>
        <p:spPr>
          <a:xfrm>
            <a:off x="-8709070" y="8605432"/>
            <a:ext cx="848563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0"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61"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60" name="Text Placeholder 5"/>
          <p:cNvSpPr>
            <a:spLocks noGrp="1"/>
          </p:cNvSpPr>
          <p:nvPr>
            <p:ph type="body" sz="quarter" idx="95"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61"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2"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3"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4"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5"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6"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7"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8"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1"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2"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3" name="Picture Placeholder 13"/>
          <p:cNvSpPr>
            <a:spLocks noGrp="1"/>
          </p:cNvSpPr>
          <p:nvPr>
            <p:ph type="pic" sz="quarter" idx="115"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74" name="Picture Placeholder 13"/>
          <p:cNvSpPr>
            <a:spLocks noGrp="1"/>
          </p:cNvSpPr>
          <p:nvPr>
            <p:ph type="pic" sz="quarter" idx="126"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75" name="Picture Placeholder 13"/>
          <p:cNvSpPr>
            <a:spLocks noGrp="1"/>
          </p:cNvSpPr>
          <p:nvPr>
            <p:ph type="pic" sz="quarter" idx="127"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76" name="Picture Placeholder 13"/>
          <p:cNvSpPr>
            <a:spLocks noGrp="1"/>
          </p:cNvSpPr>
          <p:nvPr>
            <p:ph type="pic" sz="quarter" idx="128"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77" name="Picture Placeholder 13"/>
          <p:cNvSpPr>
            <a:spLocks noGrp="1"/>
          </p:cNvSpPr>
          <p:nvPr>
            <p:ph type="pic" sz="quarter" idx="129"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78" name="Picture Placeholder 13"/>
          <p:cNvSpPr>
            <a:spLocks noGrp="1"/>
          </p:cNvSpPr>
          <p:nvPr>
            <p:ph type="pic" sz="quarter" idx="130"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79" name="Picture Placeholder 13"/>
          <p:cNvSpPr>
            <a:spLocks noGrp="1"/>
          </p:cNvSpPr>
          <p:nvPr>
            <p:ph type="pic" sz="quarter" idx="131"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0" name="Picture Placeholder 13"/>
          <p:cNvSpPr>
            <a:spLocks noGrp="1"/>
          </p:cNvSpPr>
          <p:nvPr>
            <p:ph type="pic" sz="quarter" idx="132"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4872799" y="13581945"/>
            <a:ext cx="2815400" cy="1852073"/>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0" name="Text Placeholder 5"/>
          <p:cNvSpPr>
            <a:spLocks noGrp="1"/>
          </p:cNvSpPr>
          <p:nvPr>
            <p:ph type="body" sz="quarter" idx="144"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1" name="Text Placeholder 5"/>
          <p:cNvSpPr>
            <a:spLocks noGrp="1"/>
          </p:cNvSpPr>
          <p:nvPr>
            <p:ph type="body" sz="quarter" idx="145"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2" name="Text Placeholder 5"/>
          <p:cNvSpPr>
            <a:spLocks noGrp="1"/>
          </p:cNvSpPr>
          <p:nvPr>
            <p:ph type="body" sz="quarter" idx="146"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3" name="Text Placeholder 5"/>
          <p:cNvSpPr>
            <a:spLocks noGrp="1"/>
          </p:cNvSpPr>
          <p:nvPr>
            <p:ph type="body" sz="quarter" idx="147"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4" name="Text Placeholder 5"/>
          <p:cNvSpPr>
            <a:spLocks noGrp="1"/>
          </p:cNvSpPr>
          <p:nvPr>
            <p:ph type="body" sz="quarter" idx="148"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125" name="Text Placeholder 5"/>
          <p:cNvSpPr>
            <a:spLocks noGrp="1"/>
          </p:cNvSpPr>
          <p:nvPr>
            <p:ph type="body" sz="quarter" idx="149" hasCustomPrompt="1"/>
          </p:nvPr>
        </p:nvSpPr>
        <p:spPr>
          <a:xfrm>
            <a:off x="-6494189" y="9915525"/>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smtClean="0"/>
              <a:t>SECTION HEADER PLACEHOLDER</a:t>
            </a:r>
            <a:endParaRPr lang="en-US" dirty="0"/>
          </a:p>
        </p:txBody>
      </p:sp>
      <p:sp>
        <p:nvSpPr>
          <p:cNvPr id="58"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59"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20570825"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9" name="Rectangle 28"/>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2508125"/>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 It</a:t>
            </a:r>
            <a:r>
              <a:rPr lang="en-US" sz="1800" baseline="0" dirty="0" smtClean="0">
                <a:latin typeface="Trebuchet MS" pitchFamily="34" charset="0"/>
              </a:rPr>
              <a:t> </a:t>
            </a:r>
            <a:r>
              <a:rPr lang="en-US" sz="1800" dirty="0" smtClean="0">
                <a:latin typeface="Trebuchet MS" pitchFamily="34" charset="0"/>
              </a:rPr>
              <a:t>will save you valuable time placing titles, subtitles,</a:t>
            </a:r>
            <a:r>
              <a:rPr lang="en-US" sz="1800" baseline="0" dirty="0" smtClean="0">
                <a:latin typeface="Trebuchet MS" pitchFamily="34" charset="0"/>
              </a:rPr>
              <a:t> text, and graphics</a:t>
            </a:r>
            <a:r>
              <a:rPr lang="en-US" sz="1800" dirty="0" smtClean="0">
                <a:latin typeface="Trebuchet MS" pitchFamily="34" charset="0"/>
              </a:rPr>
              <a:t>. </a:t>
            </a:r>
          </a:p>
          <a:p>
            <a:pPr defTabSz="2508125"/>
            <a:endParaRPr lang="en-US" sz="1800" dirty="0" smtClean="0">
              <a:latin typeface="Trebuchet MS" pitchFamily="34" charset="0"/>
            </a:endParaRPr>
          </a:p>
          <a:p>
            <a:pPr defTabSz="2508125"/>
            <a:r>
              <a:rPr lang="en-US" sz="1800" dirty="0" smtClean="0">
                <a:latin typeface="Trebuchet MS" pitchFamily="34" charset="0"/>
              </a:rPr>
              <a:t>Use it to create your presentation. Then send</a:t>
            </a:r>
            <a:r>
              <a:rPr lang="en-US" sz="1800" baseline="0" dirty="0" smtClean="0">
                <a:latin typeface="Trebuchet MS" pitchFamily="34" charset="0"/>
              </a:rPr>
              <a:t> it </a:t>
            </a:r>
            <a:r>
              <a:rPr lang="en-US" sz="1800" dirty="0" smtClean="0">
                <a:latin typeface="Trebuchet MS" pitchFamily="34" charset="0"/>
              </a:rPr>
              <a:t>to </a:t>
            </a:r>
            <a:r>
              <a:rPr lang="en-US" sz="1800" b="1" dirty="0" smtClean="0">
                <a:latin typeface="Trebuchet MS" pitchFamily="34" charset="0"/>
              </a:rPr>
              <a:t>PosterPresentations.com</a:t>
            </a:r>
            <a:r>
              <a:rPr lang="en-US" sz="1800" dirty="0" smtClean="0">
                <a:latin typeface="Trebuchet MS" pitchFamily="34" charset="0"/>
              </a:rPr>
              <a:t> for premium quality, same day affordable printing.</a:t>
            </a:r>
            <a:br>
              <a:rPr lang="en-US" sz="1800" dirty="0" smtClean="0">
                <a:latin typeface="Trebuchet MS" pitchFamily="34" charset="0"/>
              </a:rPr>
            </a:br>
            <a:endParaRPr lang="en-US" sz="1800" dirty="0" smtClean="0">
              <a:latin typeface="Trebuchet MS" pitchFamily="34" charset="0"/>
            </a:endParaRPr>
          </a:p>
          <a:p>
            <a:pPr defTabSz="2508125"/>
            <a:r>
              <a:rPr lang="en-US" sz="1800" dirty="0" smtClean="0">
                <a:latin typeface="Trebuchet MS" pitchFamily="34" charset="0"/>
              </a:rPr>
              <a:t>We provide a series of </a:t>
            </a:r>
            <a:r>
              <a:rPr lang="en-US" sz="1800" b="1" dirty="0" smtClean="0">
                <a:latin typeface="Trebuchet MS" pitchFamily="34" charset="0"/>
              </a:rPr>
              <a:t>online tutorials</a:t>
            </a:r>
            <a:r>
              <a:rPr lang="en-US" sz="1800" dirty="0" smtClean="0">
                <a:latin typeface="Trebuchet MS" pitchFamily="34" charset="0"/>
              </a:rPr>
              <a:t> that will guide you through the poster design process and answer your poster production questions. </a:t>
            </a:r>
          </a:p>
          <a:p>
            <a:pPr defTabSz="2508125"/>
            <a:endParaRPr lang="en-US" sz="1800" dirty="0" smtClean="0">
              <a:latin typeface="Trebuchet MS" pitchFamily="34" charset="0"/>
            </a:endParaRPr>
          </a:p>
          <a:p>
            <a:pPr defTabSz="2508125"/>
            <a:r>
              <a:rPr lang="en-US" sz="1800" dirty="0" smtClean="0">
                <a:latin typeface="Trebuchet MS" pitchFamily="34" charset="0"/>
              </a:rPr>
              <a:t>View our online</a:t>
            </a:r>
            <a:r>
              <a:rPr lang="en-US" sz="1800" baseline="0" dirty="0" smtClean="0">
                <a:latin typeface="Trebuchet MS" pitchFamily="34" charset="0"/>
              </a:rPr>
              <a:t> tutorials at:</a:t>
            </a:r>
            <a:r>
              <a:rPr lang="en-US" sz="1800" dirty="0" smtClean="0">
                <a:latin typeface="Trebuchet MS" pitchFamily="34" charset="0"/>
              </a:rPr>
              <a:t/>
            </a:r>
            <a:br>
              <a:rPr lang="en-US" sz="1800" dirty="0" smtClean="0">
                <a:latin typeface="Trebuchet MS" pitchFamily="34" charset="0"/>
              </a:rPr>
            </a:br>
            <a:r>
              <a:rPr lang="en-US" sz="1800" dirty="0" smtClean="0">
                <a:solidFill>
                  <a:srgbClr val="FFFF00"/>
                </a:solidFill>
                <a:latin typeface="Trebuchet MS" pitchFamily="34" charset="0"/>
              </a:rPr>
              <a:t> http://bit.ly/Poster_creation_help </a:t>
            </a:r>
            <a:r>
              <a:rPr lang="en-US" sz="1800" dirty="0" smtClean="0">
                <a:latin typeface="Trebuchet MS" pitchFamily="34" charset="0"/>
              </a:rPr>
              <a:t/>
            </a:r>
            <a:br>
              <a:rPr lang="en-US" sz="1800" dirty="0" smtClean="0">
                <a:latin typeface="Trebuchet MS" pitchFamily="34" charset="0"/>
              </a:rPr>
            </a:br>
            <a:r>
              <a:rPr lang="en-US" sz="1800" dirty="0" smtClean="0">
                <a:latin typeface="Trebuchet MS" pitchFamily="34" charset="0"/>
              </a:rPr>
              <a:t>(copy</a:t>
            </a:r>
            <a:r>
              <a:rPr lang="en-US" sz="1800" baseline="0" dirty="0" smtClean="0">
                <a:latin typeface="Trebuchet MS" pitchFamily="34" charset="0"/>
              </a:rPr>
              <a:t> and paste the link into your web browser).</a:t>
            </a:r>
          </a:p>
          <a:p>
            <a:pPr defTabSz="2508125"/>
            <a:endParaRPr lang="en-US" sz="1800" dirty="0" smtClean="0">
              <a:latin typeface="Trebuchet MS" pitchFamily="34" charset="0"/>
            </a:endParaRPr>
          </a:p>
          <a:p>
            <a:pPr defTabSz="2508125"/>
            <a:r>
              <a:rPr lang="en-US" sz="1800" dirty="0" smtClean="0">
                <a:latin typeface="Trebuchet MS" pitchFamily="34" charset="0"/>
              </a:rPr>
              <a:t>For assistance and to order your printed poster</a:t>
            </a:r>
            <a:r>
              <a:rPr lang="en-US" sz="1800" dirty="0" smtClean="0">
                <a:solidFill>
                  <a:schemeClr val="bg1"/>
                </a:solidFill>
                <a:latin typeface="Trebuchet MS" pitchFamily="34" charset="0"/>
              </a:rPr>
              <a:t> call </a:t>
            </a:r>
            <a:r>
              <a:rPr lang="en-US" sz="1800" b="1" dirty="0" smtClean="0">
                <a:solidFill>
                  <a:srgbClr val="FFFF00"/>
                </a:solidFill>
                <a:latin typeface="Trebuchet MS" pitchFamily="34" charset="0"/>
              </a:rPr>
              <a:t>PosterPresentations.com</a:t>
            </a:r>
            <a:r>
              <a:rPr lang="en-US" sz="1800" dirty="0" smtClean="0">
                <a:solidFill>
                  <a:srgbClr val="FFFF00"/>
                </a:solidFill>
                <a:latin typeface="Trebuchet MS" pitchFamily="34" charset="0"/>
              </a:rPr>
              <a:t> </a:t>
            </a:r>
            <a:r>
              <a:rPr lang="en-US" sz="1800" dirty="0" smtClean="0">
                <a:latin typeface="Trebuchet MS" pitchFamily="34" charset="0"/>
              </a:rPr>
              <a:t>at </a:t>
            </a:r>
            <a:r>
              <a:rPr lang="en-US" sz="2300" b="1" dirty="0" smtClean="0">
                <a:solidFill>
                  <a:srgbClr val="FFFF00"/>
                </a:solidFill>
                <a:latin typeface="Trebuchet MS" pitchFamily="34" charset="0"/>
              </a:rPr>
              <a:t>1.866.649.3004</a:t>
            </a:r>
          </a:p>
          <a:p>
            <a:pPr defTabSz="2508125"/>
            <a:endParaRPr lang="en-US" sz="2300" b="1" dirty="0" smtClean="0">
              <a:solidFill>
                <a:srgbClr val="FFFF00"/>
              </a:solidFill>
              <a:latin typeface="Trebuchet MS" pitchFamily="34" charset="0"/>
            </a:endParaRPr>
          </a:p>
          <a:p>
            <a:pPr defTabSz="2508125"/>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defTabSz="2508125"/>
            <a:r>
              <a:rPr lang="en-US" sz="1800" dirty="0" smtClean="0">
                <a:latin typeface="Trebuchet MS" pitchFamily="34" charset="0"/>
              </a:rPr>
              <a:t>Use the placeholders provided below to add new elements to your poster:</a:t>
            </a:r>
            <a:r>
              <a:rPr lang="en-US" sz="1800" baseline="0" dirty="0" smtClean="0">
                <a:latin typeface="Trebuchet MS" pitchFamily="34" charset="0"/>
              </a:rPr>
              <a:t> </a:t>
            </a:r>
            <a:r>
              <a:rPr lang="en-US" sz="1800" dirty="0" smtClean="0">
                <a:latin typeface="Trebuchet MS" pitchFamily="34" charset="0"/>
              </a:rPr>
              <a:t>Drag a placeholder onto the</a:t>
            </a:r>
            <a:r>
              <a:rPr lang="en-US" sz="1800" baseline="0" dirty="0" smtClean="0">
                <a:latin typeface="Trebuchet MS" pitchFamily="34" charset="0"/>
              </a:rPr>
              <a:t> poster area,</a:t>
            </a:r>
            <a:r>
              <a:rPr lang="en-US" sz="1800" dirty="0" smtClean="0">
                <a:latin typeface="Trebuchet MS" pitchFamily="34" charset="0"/>
              </a:rPr>
              <a:t> size it, and click it to edit.</a:t>
            </a:r>
          </a:p>
          <a:p>
            <a:pPr defTabSz="2508125"/>
            <a:endParaRPr lang="en-US" sz="1800" dirty="0" smtClean="0">
              <a:latin typeface="Trebuchet MS" pitchFamily="34" charset="0"/>
            </a:endParaRPr>
          </a:p>
          <a:p>
            <a:pPr defTabSz="2508125"/>
            <a:r>
              <a:rPr lang="en-US" sz="1800" b="1" dirty="0" smtClean="0">
                <a:solidFill>
                  <a:srgbClr val="FFFF00"/>
                </a:solidFill>
                <a:latin typeface="Trebuchet MS" pitchFamily="34" charset="0"/>
              </a:rPr>
              <a:t>Section Header placeholder</a:t>
            </a:r>
          </a:p>
          <a:p>
            <a:pPr defTabSz="2508125"/>
            <a:r>
              <a:rPr lang="en-US" sz="1800" dirty="0" smtClean="0">
                <a:latin typeface="Trebuchet MS" pitchFamily="34" charset="0"/>
              </a:rPr>
              <a:t>Use</a:t>
            </a:r>
            <a:r>
              <a:rPr lang="en-US" sz="1800" baseline="0" dirty="0" smtClean="0">
                <a:latin typeface="Trebuchet MS" pitchFamily="34" charset="0"/>
              </a:rPr>
              <a:t> section headers to separate topics or concepts within your presentation. </a:t>
            </a:r>
          </a:p>
          <a:p>
            <a:pPr defTabSz="2508125"/>
            <a:endParaRPr lang="en-US" sz="1800" baseline="0" dirty="0" smtClean="0">
              <a:latin typeface="Trebuchet MS" pitchFamily="34" charset="0"/>
            </a:endParaRPr>
          </a:p>
          <a:p>
            <a:pPr defTabSz="2508125"/>
            <a:endParaRPr lang="en-US" sz="1800" dirty="0" smtClean="0">
              <a:latin typeface="Trebuchet MS" pitchFamily="34" charset="0"/>
            </a:endParaRPr>
          </a:p>
          <a:p>
            <a:pPr defTabSz="2508125"/>
            <a:endParaRPr lang="en-US" sz="1800" dirty="0" smtClean="0">
              <a:latin typeface="Trebuchet MS" pitchFamily="34" charset="0"/>
            </a:endParaRPr>
          </a:p>
          <a:p>
            <a:pPr defTabSz="2508125"/>
            <a:endParaRPr lang="en-US" sz="1800" b="1" dirty="0" smtClean="0">
              <a:solidFill>
                <a:srgbClr val="FFFF00"/>
              </a:solidFill>
              <a:latin typeface="Trebuchet MS" pitchFamily="34" charset="0"/>
            </a:endParaRPr>
          </a:p>
          <a:p>
            <a:pPr defTabSz="2508125"/>
            <a:r>
              <a:rPr lang="en-US" sz="1800" b="1" dirty="0" smtClean="0">
                <a:solidFill>
                  <a:srgbClr val="FFFF00"/>
                </a:solidFill>
                <a:latin typeface="Trebuchet MS" pitchFamily="34" charset="0"/>
              </a:rPr>
              <a:t>Text placeholder</a:t>
            </a:r>
          </a:p>
          <a:p>
            <a:pPr defTabSz="2508125"/>
            <a:r>
              <a:rPr lang="en-US" sz="1800" baseline="0" dirty="0" smtClean="0">
                <a:latin typeface="Trebuchet MS" pitchFamily="34" charset="0"/>
              </a:rPr>
              <a:t>Move this preformatted text placeholder to the poster to add a new body of text.</a:t>
            </a:r>
          </a:p>
          <a:p>
            <a:pPr defTabSz="2508125"/>
            <a:endParaRPr lang="en-US" sz="1800" baseline="0" dirty="0" smtClean="0">
              <a:latin typeface="Trebuchet MS" pitchFamily="34" charset="0"/>
            </a:endParaRPr>
          </a:p>
          <a:p>
            <a:pPr defTabSz="2508125"/>
            <a:endParaRPr lang="en-US" sz="1800" baseline="0" dirty="0" smtClean="0">
              <a:latin typeface="Trebuchet MS" pitchFamily="34" charset="0"/>
            </a:endParaRPr>
          </a:p>
          <a:p>
            <a:pPr defTabSz="2508125"/>
            <a:endParaRPr lang="en-US" sz="1800" baseline="0" dirty="0" smtClean="0">
              <a:latin typeface="Trebuchet MS" pitchFamily="34" charset="0"/>
            </a:endParaRPr>
          </a:p>
          <a:p>
            <a:pPr defTabSz="2508125"/>
            <a:endParaRPr lang="en-US" sz="1800" baseline="0" dirty="0" smtClean="0">
              <a:latin typeface="Trebuchet MS" pitchFamily="34" charset="0"/>
            </a:endParaRPr>
          </a:p>
          <a:p>
            <a:pPr defTabSz="2508125"/>
            <a:r>
              <a:rPr lang="en-US" sz="1800" b="1" baseline="0" dirty="0" smtClean="0">
                <a:solidFill>
                  <a:srgbClr val="FFFF00"/>
                </a:solidFill>
                <a:latin typeface="Trebuchet MS" pitchFamily="34" charset="0"/>
              </a:rPr>
              <a:t>Picture placeholder</a:t>
            </a:r>
          </a:p>
          <a:p>
            <a:pPr defTabSz="2508125"/>
            <a:r>
              <a:rPr lang="en-US" sz="1800" baseline="0" dirty="0" smtClean="0">
                <a:latin typeface="Trebuchet MS" pitchFamily="34" charset="0"/>
              </a:rPr>
              <a:t>Move this graphic placeholder onto your poster, size it first, and then click it to add a picture to the poster.</a:t>
            </a:r>
          </a:p>
          <a:p>
            <a:pPr defTabSz="2508125"/>
            <a:endParaRPr lang="en-US" sz="1800" baseline="0" dirty="0" smtClean="0">
              <a:latin typeface="Trebuchet MS" pitchFamily="34" charset="0"/>
            </a:endParaRPr>
          </a:p>
          <a:p>
            <a:pPr defTabSz="2508125"/>
            <a:endParaRPr lang="en-US" sz="1800" baseline="0" dirty="0" smtClean="0">
              <a:latin typeface="Trebuchet MS" pitchFamily="34" charset="0"/>
            </a:endParaRPr>
          </a:p>
          <a:p>
            <a:pPr defTabSz="2508125"/>
            <a:endParaRPr lang="en-US" sz="1800" baseline="0" dirty="0" smtClean="0">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2500" b="1" dirty="0">
              <a:latin typeface="Trebuchet MS" pitchFamily="34" charset="0"/>
            </a:endParaRPr>
          </a:p>
        </p:txBody>
      </p:sp>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dirty="0" smtClean="0">
                <a:solidFill>
                  <a:schemeClr val="bg1"/>
                </a:solidFill>
                <a:latin typeface="Trebuchet MS" pitchFamily="34" charset="0"/>
              </a:rPr>
              <a:t>Using the template</a:t>
            </a:r>
            <a:endParaRPr lang="en-US" sz="2400" b="1" baseline="0" dirty="0" smtClean="0">
              <a:solidFill>
                <a:schemeClr val="bg1"/>
              </a:solidFill>
              <a:latin typeface="Trebuchet MS" pitchFamily="34" charset="0"/>
            </a:endParaRPr>
          </a:p>
          <a:p>
            <a:pPr marL="0" marR="0" indent="0" algn="l" defTabSz="3134780" rtl="0" eaLnBrk="1" fontAlgn="auto" latinLnBrk="0" hangingPunct="1">
              <a:lnSpc>
                <a:spcPts val="21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3134780">
              <a:lnSpc>
                <a:spcPts val="2100"/>
              </a:lnSpc>
            </a:pPr>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3134780">
              <a:lnSpc>
                <a:spcPts val="2100"/>
              </a:lnSpc>
            </a:pPr>
            <a:r>
              <a:rPr lang="en-US" sz="1800" b="1" dirty="0" smtClean="0">
                <a:solidFill>
                  <a:srgbClr val="FFFF00"/>
                </a:solidFill>
                <a:latin typeface="Trebuchet MS" pitchFamily="34" charset="0"/>
              </a:rPr>
              <a:t>Using the placeholders</a:t>
            </a:r>
          </a:p>
          <a:p>
            <a:pPr defTabSz="3134780">
              <a:lnSpc>
                <a:spcPts val="2100"/>
              </a:lnSpc>
            </a:pPr>
            <a:r>
              <a:rPr lang="en-US" sz="1800" baseline="0" dirty="0" smtClean="0">
                <a:latin typeface="Trebuchet MS" pitchFamily="34" charset="0"/>
              </a:rPr>
              <a:t>To add text to this template click inside a placeholder and type in or paste your text. To move a placeholder, click on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Then, click </a:t>
            </a:r>
            <a:r>
              <a:rPr lang="en-US" sz="1800" u="sng" baseline="0" dirty="0" smtClean="0">
                <a:latin typeface="Trebuchet MS" pitchFamily="34" charset="0"/>
              </a:rPr>
              <a:t>once</a:t>
            </a:r>
            <a:r>
              <a:rPr lang="en-US" sz="1800" baseline="0" dirty="0" smtClean="0">
                <a:latin typeface="Trebuchet MS" pitchFamily="34" charset="0"/>
              </a:rPr>
              <a:t> and drag it to its new location where you can resize it as needed. Additional placeholders can be found on the left side of this template.</a:t>
            </a:r>
          </a:p>
          <a:p>
            <a:pPr defTabSz="3134780">
              <a:lnSpc>
                <a:spcPts val="2100"/>
              </a:lnSpc>
            </a:pPr>
            <a:endParaRPr lang="en-US" sz="1800" b="1" baseline="0" dirty="0" smtClean="0">
              <a:solidFill>
                <a:srgbClr val="FFFF00"/>
              </a:solidFill>
              <a:latin typeface="Trebuchet MS" pitchFamily="34" charset="0"/>
            </a:endParaRPr>
          </a:p>
          <a:p>
            <a:pPr defTabSz="3134780">
              <a:lnSpc>
                <a:spcPts val="2100"/>
              </a:lnSpc>
            </a:pPr>
            <a:r>
              <a:rPr lang="en-US" sz="1800" b="1" baseline="0" dirty="0" smtClean="0">
                <a:solidFill>
                  <a:srgbClr val="FFFF00"/>
                </a:solidFill>
                <a:latin typeface="Trebuchet MS" pitchFamily="34" charset="0"/>
              </a:rPr>
              <a:t>Modifying the layout</a:t>
            </a:r>
          </a:p>
          <a:p>
            <a:pPr defTabSz="3134780">
              <a:lnSpc>
                <a:spcPts val="2100"/>
              </a:lnSpc>
            </a:pPr>
            <a:r>
              <a:rPr lang="en-US" sz="1800" dirty="0" smtClean="0">
                <a:latin typeface="Trebuchet MS" pitchFamily="34" charset="0"/>
              </a:rPr>
              <a:t>This template has four</a:t>
            </a:r>
            <a:endParaRPr lang="en-US" sz="1800" baseline="0" dirty="0" smtClean="0">
              <a:latin typeface="Trebuchet MS" pitchFamily="34" charset="0"/>
            </a:endParaRPr>
          </a:p>
          <a:p>
            <a:pPr defTabSz="3134780">
              <a:lnSpc>
                <a:spcPts val="2100"/>
              </a:lnSpc>
            </a:pPr>
            <a:r>
              <a:rPr lang="en-US" sz="1800" baseline="0" dirty="0" smtClean="0">
                <a:latin typeface="Trebuchet MS" pitchFamily="34" charset="0"/>
              </a:rPr>
              <a:t>different column layouts. </a:t>
            </a:r>
          </a:p>
          <a:p>
            <a:pPr defTabSz="3134780">
              <a:lnSpc>
                <a:spcPts val="2100"/>
              </a:lnSpc>
            </a:pPr>
            <a:r>
              <a:rPr lang="en-US" sz="1800" u="sng" baseline="0" dirty="0" smtClean="0">
                <a:latin typeface="Trebuchet MS" pitchFamily="34" charset="0"/>
              </a:rPr>
              <a:t>Right-click</a:t>
            </a:r>
            <a:r>
              <a:rPr lang="en-US" sz="1800" baseline="0" dirty="0" smtClean="0">
                <a:latin typeface="Trebuchet MS" pitchFamily="34" charset="0"/>
              </a:rPr>
              <a:t> your mouse</a:t>
            </a:r>
          </a:p>
          <a:p>
            <a:pPr defTabSz="3134780">
              <a:lnSpc>
                <a:spcPts val="2100"/>
              </a:lnSpc>
            </a:pPr>
            <a:r>
              <a:rPr lang="en-US" sz="1800" baseline="0" dirty="0" smtClean="0">
                <a:latin typeface="Trebuchet MS" pitchFamily="34" charset="0"/>
              </a:rPr>
              <a:t>on the background and </a:t>
            </a:r>
          </a:p>
          <a:p>
            <a:pPr defTabSz="3134780">
              <a:lnSpc>
                <a:spcPts val="2100"/>
              </a:lnSpc>
            </a:pPr>
            <a:r>
              <a:rPr lang="en-US" sz="1800" baseline="0" dirty="0" smtClean="0">
                <a:latin typeface="Trebuchet MS" pitchFamily="34" charset="0"/>
              </a:rPr>
              <a:t>click on “Layout” to see </a:t>
            </a:r>
          </a:p>
          <a:p>
            <a:pPr defTabSz="3134780">
              <a:lnSpc>
                <a:spcPts val="2100"/>
              </a:lnSpc>
            </a:pPr>
            <a:r>
              <a:rPr lang="en-US" sz="1800" baseline="0" dirty="0" smtClean="0">
                <a:latin typeface="Trebuchet MS" pitchFamily="34" charset="0"/>
              </a:rPr>
              <a:t>the layout options.</a:t>
            </a:r>
            <a:endParaRPr lang="en-US" sz="1800" dirty="0" smtClean="0">
              <a:latin typeface="Trebuchet MS" pitchFamily="34" charset="0"/>
            </a:endParaRPr>
          </a:p>
          <a:p>
            <a:pPr marL="0" marR="0" indent="0" algn="l" defTabSz="3134780" rtl="0" eaLnBrk="1" fontAlgn="auto" latinLnBrk="0" hangingPunct="1">
              <a:lnSpc>
                <a:spcPts val="2100"/>
              </a:lnSpc>
              <a:spcBef>
                <a:spcPts val="0"/>
              </a:spcBef>
              <a:spcAft>
                <a:spcPts val="0"/>
              </a:spcAft>
              <a:buClrTx/>
              <a:buSzTx/>
              <a:buFontTx/>
              <a:buNone/>
              <a:tabLst/>
              <a:defRPr/>
            </a:pPr>
            <a:r>
              <a:rPr lang="en-US" sz="18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ts val="2100"/>
              </a:lnSpc>
              <a:spcBef>
                <a:spcPts val="0"/>
              </a:spcBef>
              <a:spcAft>
                <a:spcPts val="0"/>
              </a:spcAft>
              <a:buClrTx/>
              <a:buSzTx/>
              <a:buFontTx/>
              <a:buNone/>
              <a:tabLst/>
              <a:defRPr/>
            </a:pPr>
            <a:endParaRPr lang="en-US" sz="1800" baseline="0" dirty="0" smtClean="0">
              <a:latin typeface="Trebuchet MS" pitchFamily="34" charset="0"/>
            </a:endParaRPr>
          </a:p>
          <a:p>
            <a:pPr defTabSz="3134780">
              <a:lnSpc>
                <a:spcPts val="2100"/>
              </a:lnSpc>
            </a:pPr>
            <a:r>
              <a:rPr lang="en-US" sz="1800" b="1" baseline="0" dirty="0" smtClean="0">
                <a:solidFill>
                  <a:srgbClr val="FFFF00"/>
                </a:solidFill>
                <a:latin typeface="Trebuchet MS" pitchFamily="34" charset="0"/>
              </a:rPr>
              <a:t>Importing text and graphics from external sources</a:t>
            </a:r>
          </a:p>
          <a:p>
            <a:pPr defTabSz="3134780">
              <a:lnSpc>
                <a:spcPts val="2100"/>
              </a:lnSpc>
            </a:pPr>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3134780">
              <a:lnSpc>
                <a:spcPts val="2100"/>
              </a:lnSpc>
            </a:pPr>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3134780">
              <a:lnSpc>
                <a:spcPts val="2100"/>
              </a:lnSpc>
            </a:pPr>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make the text fit better in the cells of an imported table,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3134780">
              <a:lnSpc>
                <a:spcPts val="2100"/>
              </a:lnSpc>
            </a:pPr>
            <a:endParaRPr lang="en-US" sz="1800" baseline="0" dirty="0" smtClean="0">
              <a:latin typeface="Trebuchet MS" pitchFamily="34" charset="0"/>
            </a:endParaRPr>
          </a:p>
          <a:p>
            <a:pPr defTabSz="3134780"/>
            <a:r>
              <a:rPr lang="en-US" sz="1800" b="1" baseline="0" dirty="0" smtClean="0">
                <a:solidFill>
                  <a:srgbClr val="FFFF00"/>
                </a:solidFill>
                <a:latin typeface="Trebuchet MS" pitchFamily="34" charset="0"/>
              </a:rPr>
              <a:t>Modifying the color scheme</a:t>
            </a:r>
          </a:p>
          <a:p>
            <a:pPr defTabSz="3134780"/>
            <a:r>
              <a:rPr lang="en-US" sz="18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0638829" y="7674534"/>
            <a:ext cx="2963354" cy="1529091"/>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31813500" y="6167211"/>
            <a:ext cx="369094" cy="219075"/>
          </a:xfrm>
          <a:prstGeom prst="rect">
            <a:avLst/>
          </a:prstGeom>
          <a:noFill/>
          <a:ln w="9525">
            <a:solidFill>
              <a:schemeClr val="tx1"/>
            </a:solidFill>
            <a:miter lim="800000"/>
            <a:headEnd/>
            <a:tailEnd/>
          </a:ln>
          <a:effectLst/>
        </p:spPr>
      </p:pic>
      <p:sp>
        <p:nvSpPr>
          <p:cNvPr id="44" name="TextBox 43"/>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2012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5575235"/>
            <a:ext cx="5771525" cy="644181"/>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22068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661488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33"/>
          <p:cNvSpPr>
            <a:spLocks noChangeArrowheads="1"/>
          </p:cNvSpPr>
          <p:nvPr userDrawn="1"/>
        </p:nvSpPr>
        <p:spPr bwMode="auto">
          <a:xfrm>
            <a:off x="7241249"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3" name="Rectangle 33"/>
          <p:cNvSpPr>
            <a:spLocks noChangeArrowheads="1"/>
          </p:cNvSpPr>
          <p:nvPr userDrawn="1"/>
        </p:nvSpPr>
        <p:spPr bwMode="auto">
          <a:xfrm>
            <a:off x="13906037"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30" name="Rectangle 29"/>
          <p:cNvSpPr/>
          <p:nvPr userDrawn="1"/>
        </p:nvSpPr>
        <p:spPr>
          <a:xfrm>
            <a:off x="-6491524" y="996016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iming>
    <p:tnLst>
      <p:par>
        <p:cTn xmlns:p14="http://schemas.microsoft.com/office/powerpoint/2010/mai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7" name="Rectangle 26"/>
          <p:cNvSpPr/>
          <p:nvPr/>
        </p:nvSpPr>
        <p:spPr>
          <a:xfrm>
            <a:off x="-8709976" y="0"/>
            <a:ext cx="8487582"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2508125"/>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 It</a:t>
            </a:r>
            <a:r>
              <a:rPr lang="en-US" sz="1800" baseline="0" dirty="0" smtClean="0">
                <a:latin typeface="Trebuchet MS" pitchFamily="34" charset="0"/>
              </a:rPr>
              <a:t> </a:t>
            </a:r>
            <a:r>
              <a:rPr lang="en-US" sz="1800" dirty="0" smtClean="0">
                <a:latin typeface="Trebuchet MS" pitchFamily="34" charset="0"/>
              </a:rPr>
              <a:t>will save you valuable time placing titles, subtitles,</a:t>
            </a:r>
            <a:r>
              <a:rPr lang="en-US" sz="1800" baseline="0" dirty="0" smtClean="0">
                <a:latin typeface="Trebuchet MS" pitchFamily="34" charset="0"/>
              </a:rPr>
              <a:t> text, and graphics</a:t>
            </a:r>
            <a:r>
              <a:rPr lang="en-US" sz="1800" dirty="0" smtClean="0">
                <a:latin typeface="Trebuchet MS" pitchFamily="34" charset="0"/>
              </a:rPr>
              <a:t>. </a:t>
            </a:r>
          </a:p>
          <a:p>
            <a:pPr defTabSz="2508125"/>
            <a:endParaRPr lang="en-US" sz="1800" dirty="0" smtClean="0">
              <a:latin typeface="Trebuchet MS" pitchFamily="34" charset="0"/>
            </a:endParaRPr>
          </a:p>
          <a:p>
            <a:pPr defTabSz="2508125"/>
            <a:r>
              <a:rPr lang="en-US" sz="1800" dirty="0" smtClean="0">
                <a:latin typeface="Trebuchet MS" pitchFamily="34" charset="0"/>
              </a:rPr>
              <a:t>Use it to create your presentation. Then send</a:t>
            </a:r>
            <a:r>
              <a:rPr lang="en-US" sz="1800" baseline="0" dirty="0" smtClean="0">
                <a:latin typeface="Trebuchet MS" pitchFamily="34" charset="0"/>
              </a:rPr>
              <a:t> it </a:t>
            </a:r>
            <a:r>
              <a:rPr lang="en-US" sz="1800" dirty="0" smtClean="0">
                <a:latin typeface="Trebuchet MS" pitchFamily="34" charset="0"/>
              </a:rPr>
              <a:t>to </a:t>
            </a:r>
            <a:r>
              <a:rPr lang="en-US" sz="1800" b="1" dirty="0" smtClean="0">
                <a:latin typeface="Trebuchet MS" pitchFamily="34" charset="0"/>
              </a:rPr>
              <a:t>PosterPresentations.com</a:t>
            </a:r>
            <a:r>
              <a:rPr lang="en-US" sz="1800" dirty="0" smtClean="0">
                <a:latin typeface="Trebuchet MS" pitchFamily="34" charset="0"/>
              </a:rPr>
              <a:t> for premium quality, same day affordable printing.</a:t>
            </a:r>
            <a:br>
              <a:rPr lang="en-US" sz="1800" dirty="0" smtClean="0">
                <a:latin typeface="Trebuchet MS" pitchFamily="34" charset="0"/>
              </a:rPr>
            </a:br>
            <a:endParaRPr lang="en-US" sz="1800" dirty="0" smtClean="0">
              <a:latin typeface="Trebuchet MS" pitchFamily="34" charset="0"/>
            </a:endParaRPr>
          </a:p>
          <a:p>
            <a:pPr defTabSz="2508125"/>
            <a:r>
              <a:rPr lang="en-US" sz="1800" dirty="0" smtClean="0">
                <a:latin typeface="Trebuchet MS" pitchFamily="34" charset="0"/>
              </a:rPr>
              <a:t>We provide a series of </a:t>
            </a:r>
            <a:r>
              <a:rPr lang="en-US" sz="1800" b="1" dirty="0" smtClean="0">
                <a:latin typeface="Trebuchet MS" pitchFamily="34" charset="0"/>
              </a:rPr>
              <a:t>online tutorials</a:t>
            </a:r>
            <a:r>
              <a:rPr lang="en-US" sz="1800" dirty="0" smtClean="0">
                <a:latin typeface="Trebuchet MS" pitchFamily="34" charset="0"/>
              </a:rPr>
              <a:t> that will guide you through the poster design process and answer your poster production questions. </a:t>
            </a:r>
          </a:p>
          <a:p>
            <a:pPr defTabSz="2508125"/>
            <a:endParaRPr lang="en-US" sz="1800" dirty="0" smtClean="0">
              <a:latin typeface="Trebuchet MS" pitchFamily="34" charset="0"/>
            </a:endParaRPr>
          </a:p>
          <a:p>
            <a:pPr defTabSz="2508125"/>
            <a:r>
              <a:rPr lang="en-US" sz="1800" dirty="0" smtClean="0">
                <a:latin typeface="Trebuchet MS" pitchFamily="34" charset="0"/>
              </a:rPr>
              <a:t>View our online</a:t>
            </a:r>
            <a:r>
              <a:rPr lang="en-US" sz="1800" baseline="0" dirty="0" smtClean="0">
                <a:latin typeface="Trebuchet MS" pitchFamily="34" charset="0"/>
              </a:rPr>
              <a:t> tutorials at:</a:t>
            </a:r>
            <a:r>
              <a:rPr lang="en-US" sz="1800" dirty="0" smtClean="0">
                <a:latin typeface="Trebuchet MS" pitchFamily="34" charset="0"/>
              </a:rPr>
              <a:t/>
            </a:r>
            <a:br>
              <a:rPr lang="en-US" sz="1800" dirty="0" smtClean="0">
                <a:latin typeface="Trebuchet MS" pitchFamily="34" charset="0"/>
              </a:rPr>
            </a:br>
            <a:r>
              <a:rPr lang="en-US" sz="1800" dirty="0" smtClean="0">
                <a:solidFill>
                  <a:srgbClr val="FFFF00"/>
                </a:solidFill>
                <a:latin typeface="Trebuchet MS" pitchFamily="34" charset="0"/>
              </a:rPr>
              <a:t> http://bit.ly/Poster_creation_help </a:t>
            </a:r>
            <a:r>
              <a:rPr lang="en-US" sz="1800" dirty="0" smtClean="0">
                <a:latin typeface="Trebuchet MS" pitchFamily="34" charset="0"/>
              </a:rPr>
              <a:t/>
            </a:r>
            <a:br>
              <a:rPr lang="en-US" sz="1800" dirty="0" smtClean="0">
                <a:latin typeface="Trebuchet MS" pitchFamily="34" charset="0"/>
              </a:rPr>
            </a:br>
            <a:r>
              <a:rPr lang="en-US" sz="1800" dirty="0" smtClean="0">
                <a:latin typeface="Trebuchet MS" pitchFamily="34" charset="0"/>
              </a:rPr>
              <a:t>(copy</a:t>
            </a:r>
            <a:r>
              <a:rPr lang="en-US" sz="1800" baseline="0" dirty="0" smtClean="0">
                <a:latin typeface="Trebuchet MS" pitchFamily="34" charset="0"/>
              </a:rPr>
              <a:t> and paste the link into your web browser).</a:t>
            </a:r>
          </a:p>
          <a:p>
            <a:pPr defTabSz="2508125"/>
            <a:endParaRPr lang="en-US" sz="1800" dirty="0" smtClean="0">
              <a:latin typeface="Trebuchet MS" pitchFamily="34" charset="0"/>
            </a:endParaRPr>
          </a:p>
          <a:p>
            <a:pPr defTabSz="2508125"/>
            <a:r>
              <a:rPr lang="en-US" sz="1800" dirty="0" smtClean="0">
                <a:latin typeface="Trebuchet MS" pitchFamily="34" charset="0"/>
              </a:rPr>
              <a:t>For assistance and to order your printed poster</a:t>
            </a:r>
            <a:r>
              <a:rPr lang="en-US" sz="1800" dirty="0" smtClean="0">
                <a:solidFill>
                  <a:schemeClr val="bg1"/>
                </a:solidFill>
                <a:latin typeface="Trebuchet MS" pitchFamily="34" charset="0"/>
              </a:rPr>
              <a:t> call </a:t>
            </a:r>
            <a:r>
              <a:rPr lang="en-US" sz="1800" b="1" dirty="0" smtClean="0">
                <a:solidFill>
                  <a:srgbClr val="FFFF00"/>
                </a:solidFill>
                <a:latin typeface="Trebuchet MS" pitchFamily="34" charset="0"/>
              </a:rPr>
              <a:t>PosterPresentations.com</a:t>
            </a:r>
            <a:r>
              <a:rPr lang="en-US" sz="1800" dirty="0" smtClean="0">
                <a:solidFill>
                  <a:srgbClr val="FFFF00"/>
                </a:solidFill>
                <a:latin typeface="Trebuchet MS" pitchFamily="34" charset="0"/>
              </a:rPr>
              <a:t> </a:t>
            </a:r>
            <a:r>
              <a:rPr lang="en-US" sz="1800" dirty="0" smtClean="0">
                <a:latin typeface="Trebuchet MS" pitchFamily="34" charset="0"/>
              </a:rPr>
              <a:t>at </a:t>
            </a:r>
            <a:r>
              <a:rPr lang="en-US" sz="2300" b="1" dirty="0" smtClean="0">
                <a:solidFill>
                  <a:srgbClr val="FFFF00"/>
                </a:solidFill>
                <a:latin typeface="Trebuchet MS" pitchFamily="34" charset="0"/>
              </a:rPr>
              <a:t>1.866.649.3004</a:t>
            </a:r>
          </a:p>
          <a:p>
            <a:pPr defTabSz="2508125"/>
            <a:endParaRPr lang="en-US" sz="2300" b="1" dirty="0" smtClean="0">
              <a:solidFill>
                <a:srgbClr val="FFFF00"/>
              </a:solidFill>
              <a:latin typeface="Trebuchet MS" pitchFamily="34" charset="0"/>
            </a:endParaRPr>
          </a:p>
          <a:p>
            <a:pPr defTabSz="2508125"/>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defTabSz="2508125"/>
            <a:r>
              <a:rPr lang="en-US" sz="1800" dirty="0" smtClean="0">
                <a:latin typeface="Trebuchet MS" pitchFamily="34" charset="0"/>
              </a:rPr>
              <a:t>Use the placeholders provided below to add new elements to your poster:</a:t>
            </a:r>
            <a:r>
              <a:rPr lang="en-US" sz="1800" baseline="0" dirty="0" smtClean="0">
                <a:latin typeface="Trebuchet MS" pitchFamily="34" charset="0"/>
              </a:rPr>
              <a:t> </a:t>
            </a:r>
            <a:r>
              <a:rPr lang="en-US" sz="1800" dirty="0" smtClean="0">
                <a:latin typeface="Trebuchet MS" pitchFamily="34" charset="0"/>
              </a:rPr>
              <a:t>Drag a placeholder onto the</a:t>
            </a:r>
            <a:r>
              <a:rPr lang="en-US" sz="1800" baseline="0" dirty="0" smtClean="0">
                <a:latin typeface="Trebuchet MS" pitchFamily="34" charset="0"/>
              </a:rPr>
              <a:t> poster area,</a:t>
            </a:r>
            <a:r>
              <a:rPr lang="en-US" sz="1800" dirty="0" smtClean="0">
                <a:latin typeface="Trebuchet MS" pitchFamily="34" charset="0"/>
              </a:rPr>
              <a:t> size it, and click it to edit.</a:t>
            </a:r>
          </a:p>
          <a:p>
            <a:pPr defTabSz="2508125"/>
            <a:endParaRPr lang="en-US" sz="1800" dirty="0" smtClean="0">
              <a:latin typeface="Trebuchet MS" pitchFamily="34" charset="0"/>
            </a:endParaRPr>
          </a:p>
          <a:p>
            <a:pPr defTabSz="2508125"/>
            <a:r>
              <a:rPr lang="en-US" sz="1800" b="1" dirty="0" smtClean="0">
                <a:solidFill>
                  <a:srgbClr val="FFFF00"/>
                </a:solidFill>
                <a:latin typeface="Trebuchet MS" pitchFamily="34" charset="0"/>
              </a:rPr>
              <a:t>Section Header placeholder</a:t>
            </a:r>
          </a:p>
          <a:p>
            <a:pPr defTabSz="2508125"/>
            <a:r>
              <a:rPr lang="en-US" sz="1800" dirty="0" smtClean="0">
                <a:latin typeface="Trebuchet MS" pitchFamily="34" charset="0"/>
              </a:rPr>
              <a:t>Use</a:t>
            </a:r>
            <a:r>
              <a:rPr lang="en-US" sz="1800" baseline="0" dirty="0" smtClean="0">
                <a:latin typeface="Trebuchet MS" pitchFamily="34" charset="0"/>
              </a:rPr>
              <a:t> section headers to separate topics or concepts within your presentation. </a:t>
            </a:r>
          </a:p>
          <a:p>
            <a:pPr defTabSz="2508125"/>
            <a:endParaRPr lang="en-US" sz="1800" baseline="0" dirty="0" smtClean="0">
              <a:latin typeface="Trebuchet MS" pitchFamily="34" charset="0"/>
            </a:endParaRPr>
          </a:p>
          <a:p>
            <a:pPr defTabSz="2508125"/>
            <a:endParaRPr lang="en-US" sz="1800" dirty="0" smtClean="0">
              <a:latin typeface="Trebuchet MS" pitchFamily="34" charset="0"/>
            </a:endParaRPr>
          </a:p>
          <a:p>
            <a:pPr defTabSz="2508125"/>
            <a:endParaRPr lang="en-US" sz="1800" dirty="0" smtClean="0">
              <a:latin typeface="Trebuchet MS" pitchFamily="34" charset="0"/>
            </a:endParaRPr>
          </a:p>
          <a:p>
            <a:pPr defTabSz="2508125"/>
            <a:endParaRPr lang="en-US" sz="1800" b="1" dirty="0" smtClean="0">
              <a:solidFill>
                <a:srgbClr val="FFFF00"/>
              </a:solidFill>
              <a:latin typeface="Trebuchet MS" pitchFamily="34" charset="0"/>
            </a:endParaRPr>
          </a:p>
          <a:p>
            <a:pPr defTabSz="2508125"/>
            <a:r>
              <a:rPr lang="en-US" sz="1800" b="1" dirty="0" smtClean="0">
                <a:solidFill>
                  <a:srgbClr val="FFFF00"/>
                </a:solidFill>
                <a:latin typeface="Trebuchet MS" pitchFamily="34" charset="0"/>
              </a:rPr>
              <a:t>Text placeholder</a:t>
            </a:r>
          </a:p>
          <a:p>
            <a:pPr defTabSz="2508125"/>
            <a:r>
              <a:rPr lang="en-US" sz="1800" baseline="0" dirty="0" smtClean="0">
                <a:latin typeface="Trebuchet MS" pitchFamily="34" charset="0"/>
              </a:rPr>
              <a:t>Move this preformatted text placeholder to the poster to add a new body of text.</a:t>
            </a:r>
          </a:p>
          <a:p>
            <a:pPr defTabSz="2508125"/>
            <a:endParaRPr lang="en-US" sz="1800" baseline="0" dirty="0" smtClean="0">
              <a:latin typeface="Trebuchet MS" pitchFamily="34" charset="0"/>
            </a:endParaRPr>
          </a:p>
          <a:p>
            <a:pPr defTabSz="2508125"/>
            <a:endParaRPr lang="en-US" sz="1800" baseline="0" dirty="0" smtClean="0">
              <a:latin typeface="Trebuchet MS" pitchFamily="34" charset="0"/>
            </a:endParaRPr>
          </a:p>
          <a:p>
            <a:pPr defTabSz="2508125"/>
            <a:endParaRPr lang="en-US" sz="1800" baseline="0" dirty="0" smtClean="0">
              <a:latin typeface="Trebuchet MS" pitchFamily="34" charset="0"/>
            </a:endParaRPr>
          </a:p>
          <a:p>
            <a:pPr defTabSz="2508125"/>
            <a:endParaRPr lang="en-US" sz="1800" baseline="0" dirty="0" smtClean="0">
              <a:latin typeface="Trebuchet MS" pitchFamily="34" charset="0"/>
            </a:endParaRPr>
          </a:p>
          <a:p>
            <a:pPr defTabSz="2508125"/>
            <a:r>
              <a:rPr lang="en-US" sz="1800" b="1" baseline="0" dirty="0" smtClean="0">
                <a:solidFill>
                  <a:srgbClr val="FFFF00"/>
                </a:solidFill>
                <a:latin typeface="Trebuchet MS" pitchFamily="34" charset="0"/>
              </a:rPr>
              <a:t>Picture placeholder</a:t>
            </a:r>
          </a:p>
          <a:p>
            <a:pPr defTabSz="2508125"/>
            <a:r>
              <a:rPr lang="en-US" sz="1800" baseline="0" dirty="0" smtClean="0">
                <a:latin typeface="Trebuchet MS" pitchFamily="34" charset="0"/>
              </a:rPr>
              <a:t>Move this graphic placeholder onto your poster, size it first, and then click it to add a picture to the poster.</a:t>
            </a:r>
          </a:p>
          <a:p>
            <a:pPr defTabSz="2508125"/>
            <a:endParaRPr lang="en-US" sz="1800" baseline="0" dirty="0" smtClean="0">
              <a:latin typeface="Trebuchet MS" pitchFamily="34" charset="0"/>
            </a:endParaRPr>
          </a:p>
          <a:p>
            <a:pPr defTabSz="2508125"/>
            <a:endParaRPr lang="en-US" sz="1800" baseline="0" dirty="0" smtClean="0">
              <a:latin typeface="Trebuchet MS" pitchFamily="34" charset="0"/>
            </a:endParaRPr>
          </a:p>
          <a:p>
            <a:pPr defTabSz="2508125"/>
            <a:endParaRPr lang="en-US" sz="1800" baseline="0" dirty="0" smtClean="0">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2500" b="1" dirty="0">
              <a:latin typeface="Trebuchet MS" pitchFamily="34" charset="0"/>
            </a:endParaRPr>
          </a:p>
        </p:txBody>
      </p:sp>
      <p:sp>
        <p:nvSpPr>
          <p:cNvPr id="28" name="Rectangle 27"/>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dirty="0" smtClean="0">
                <a:solidFill>
                  <a:schemeClr val="bg1"/>
                </a:solidFill>
                <a:latin typeface="Trebuchet MS" pitchFamily="34" charset="0"/>
              </a:rPr>
              <a:t>Using the template</a:t>
            </a:r>
            <a:endParaRPr lang="en-US" sz="2400" b="1" baseline="0" dirty="0" smtClean="0">
              <a:solidFill>
                <a:schemeClr val="bg1"/>
              </a:solidFill>
              <a:latin typeface="Trebuchet MS" pitchFamily="34" charset="0"/>
            </a:endParaRPr>
          </a:p>
          <a:p>
            <a:pPr marL="0" marR="0" indent="0" algn="l" defTabSz="3134780" rtl="0" eaLnBrk="1" fontAlgn="auto" latinLnBrk="0" hangingPunct="1">
              <a:lnSpc>
                <a:spcPts val="21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3134780">
              <a:lnSpc>
                <a:spcPts val="2100"/>
              </a:lnSpc>
            </a:pPr>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3134780">
              <a:lnSpc>
                <a:spcPts val="2100"/>
              </a:lnSpc>
            </a:pPr>
            <a:r>
              <a:rPr lang="en-US" sz="1800" b="1" dirty="0" smtClean="0">
                <a:solidFill>
                  <a:srgbClr val="FFFF00"/>
                </a:solidFill>
                <a:latin typeface="Trebuchet MS" pitchFamily="34" charset="0"/>
              </a:rPr>
              <a:t>Using the placeholders</a:t>
            </a:r>
          </a:p>
          <a:p>
            <a:pPr defTabSz="3134780">
              <a:lnSpc>
                <a:spcPts val="2100"/>
              </a:lnSpc>
            </a:pPr>
            <a:r>
              <a:rPr lang="en-US" sz="1800" baseline="0" dirty="0" smtClean="0">
                <a:latin typeface="Trebuchet MS" pitchFamily="34" charset="0"/>
              </a:rPr>
              <a:t>To add text to this template click inside a placeholder and type in or paste your text. To move a placeholder, click on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Then, click </a:t>
            </a:r>
            <a:r>
              <a:rPr lang="en-US" sz="1800" u="sng" baseline="0" dirty="0" smtClean="0">
                <a:latin typeface="Trebuchet MS" pitchFamily="34" charset="0"/>
              </a:rPr>
              <a:t>once</a:t>
            </a:r>
            <a:r>
              <a:rPr lang="en-US" sz="1800" baseline="0" dirty="0" smtClean="0">
                <a:latin typeface="Trebuchet MS" pitchFamily="34" charset="0"/>
              </a:rPr>
              <a:t> and drag it to its new location where you can resize it as needed. Additional placeholders can be found on the left side of this template.</a:t>
            </a:r>
          </a:p>
          <a:p>
            <a:pPr defTabSz="3134780">
              <a:lnSpc>
                <a:spcPts val="2100"/>
              </a:lnSpc>
            </a:pPr>
            <a:endParaRPr lang="en-US" sz="1800" b="1" baseline="0" dirty="0" smtClean="0">
              <a:solidFill>
                <a:srgbClr val="FFFF00"/>
              </a:solidFill>
              <a:latin typeface="Trebuchet MS" pitchFamily="34" charset="0"/>
            </a:endParaRPr>
          </a:p>
          <a:p>
            <a:pPr defTabSz="3134780">
              <a:lnSpc>
                <a:spcPts val="2100"/>
              </a:lnSpc>
            </a:pPr>
            <a:r>
              <a:rPr lang="en-US" sz="1800" b="1" baseline="0" dirty="0" smtClean="0">
                <a:solidFill>
                  <a:srgbClr val="FFFF00"/>
                </a:solidFill>
                <a:latin typeface="Trebuchet MS" pitchFamily="34" charset="0"/>
              </a:rPr>
              <a:t>Modifying the layout</a:t>
            </a:r>
          </a:p>
          <a:p>
            <a:pPr defTabSz="3134780">
              <a:lnSpc>
                <a:spcPts val="2100"/>
              </a:lnSpc>
            </a:pPr>
            <a:r>
              <a:rPr lang="en-US" sz="1800" dirty="0" smtClean="0">
                <a:latin typeface="Trebuchet MS" pitchFamily="34" charset="0"/>
              </a:rPr>
              <a:t>This template has four</a:t>
            </a:r>
            <a:endParaRPr lang="en-US" sz="1800" baseline="0" dirty="0" smtClean="0">
              <a:latin typeface="Trebuchet MS" pitchFamily="34" charset="0"/>
            </a:endParaRPr>
          </a:p>
          <a:p>
            <a:pPr defTabSz="3134780">
              <a:lnSpc>
                <a:spcPts val="2100"/>
              </a:lnSpc>
            </a:pPr>
            <a:r>
              <a:rPr lang="en-US" sz="1800" baseline="0" dirty="0" smtClean="0">
                <a:latin typeface="Trebuchet MS" pitchFamily="34" charset="0"/>
              </a:rPr>
              <a:t>different column layouts. </a:t>
            </a:r>
          </a:p>
          <a:p>
            <a:pPr defTabSz="3134780">
              <a:lnSpc>
                <a:spcPts val="2100"/>
              </a:lnSpc>
            </a:pPr>
            <a:r>
              <a:rPr lang="en-US" sz="1800" u="sng" baseline="0" dirty="0" smtClean="0">
                <a:latin typeface="Trebuchet MS" pitchFamily="34" charset="0"/>
              </a:rPr>
              <a:t>Right-click</a:t>
            </a:r>
            <a:r>
              <a:rPr lang="en-US" sz="1800" baseline="0" dirty="0" smtClean="0">
                <a:latin typeface="Trebuchet MS" pitchFamily="34" charset="0"/>
              </a:rPr>
              <a:t> your mouse</a:t>
            </a:r>
          </a:p>
          <a:p>
            <a:pPr defTabSz="3134780">
              <a:lnSpc>
                <a:spcPts val="2100"/>
              </a:lnSpc>
            </a:pPr>
            <a:r>
              <a:rPr lang="en-US" sz="1800" baseline="0" dirty="0" smtClean="0">
                <a:latin typeface="Trebuchet MS" pitchFamily="34" charset="0"/>
              </a:rPr>
              <a:t>on the background and </a:t>
            </a:r>
          </a:p>
          <a:p>
            <a:pPr defTabSz="3134780">
              <a:lnSpc>
                <a:spcPts val="2100"/>
              </a:lnSpc>
            </a:pPr>
            <a:r>
              <a:rPr lang="en-US" sz="1800" baseline="0" dirty="0" smtClean="0">
                <a:latin typeface="Trebuchet MS" pitchFamily="34" charset="0"/>
              </a:rPr>
              <a:t>click on “Layout” to see </a:t>
            </a:r>
          </a:p>
          <a:p>
            <a:pPr defTabSz="3134780">
              <a:lnSpc>
                <a:spcPts val="2100"/>
              </a:lnSpc>
            </a:pPr>
            <a:r>
              <a:rPr lang="en-US" sz="1800" baseline="0" dirty="0" smtClean="0">
                <a:latin typeface="Trebuchet MS" pitchFamily="34" charset="0"/>
              </a:rPr>
              <a:t>the layout options.</a:t>
            </a:r>
            <a:endParaRPr lang="en-US" sz="1800" dirty="0" smtClean="0">
              <a:latin typeface="Trebuchet MS" pitchFamily="34" charset="0"/>
            </a:endParaRPr>
          </a:p>
          <a:p>
            <a:pPr marL="0" marR="0" indent="0" algn="l" defTabSz="3134780" rtl="0" eaLnBrk="1" fontAlgn="auto" latinLnBrk="0" hangingPunct="1">
              <a:lnSpc>
                <a:spcPts val="2100"/>
              </a:lnSpc>
              <a:spcBef>
                <a:spcPts val="0"/>
              </a:spcBef>
              <a:spcAft>
                <a:spcPts val="0"/>
              </a:spcAft>
              <a:buClrTx/>
              <a:buSzTx/>
              <a:buFontTx/>
              <a:buNone/>
              <a:tabLst/>
              <a:defRPr/>
            </a:pPr>
            <a:r>
              <a:rPr lang="en-US" sz="18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ts val="2100"/>
              </a:lnSpc>
              <a:spcBef>
                <a:spcPts val="0"/>
              </a:spcBef>
              <a:spcAft>
                <a:spcPts val="0"/>
              </a:spcAft>
              <a:buClrTx/>
              <a:buSzTx/>
              <a:buFontTx/>
              <a:buNone/>
              <a:tabLst/>
              <a:defRPr/>
            </a:pPr>
            <a:endParaRPr lang="en-US" sz="1800" baseline="0" dirty="0" smtClean="0">
              <a:latin typeface="Trebuchet MS" pitchFamily="34" charset="0"/>
            </a:endParaRPr>
          </a:p>
          <a:p>
            <a:pPr defTabSz="3134780">
              <a:lnSpc>
                <a:spcPts val="2100"/>
              </a:lnSpc>
            </a:pPr>
            <a:r>
              <a:rPr lang="en-US" sz="1800" b="1" baseline="0" dirty="0" smtClean="0">
                <a:solidFill>
                  <a:srgbClr val="FFFF00"/>
                </a:solidFill>
                <a:latin typeface="Trebuchet MS" pitchFamily="34" charset="0"/>
              </a:rPr>
              <a:t>Importing text and graphics from external sources</a:t>
            </a:r>
          </a:p>
          <a:p>
            <a:pPr defTabSz="3134780">
              <a:lnSpc>
                <a:spcPts val="2100"/>
              </a:lnSpc>
            </a:pPr>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3134780">
              <a:lnSpc>
                <a:spcPts val="2100"/>
              </a:lnSpc>
            </a:pPr>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3134780">
              <a:lnSpc>
                <a:spcPts val="2100"/>
              </a:lnSpc>
            </a:pPr>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make the text fit better in the cells of an imported table,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3134780">
              <a:lnSpc>
                <a:spcPts val="2100"/>
              </a:lnSpc>
            </a:pPr>
            <a:endParaRPr lang="en-US" sz="1800" baseline="0" dirty="0" smtClean="0">
              <a:latin typeface="Trebuchet MS" pitchFamily="34" charset="0"/>
            </a:endParaRPr>
          </a:p>
          <a:p>
            <a:pPr defTabSz="3134780"/>
            <a:r>
              <a:rPr lang="en-US" sz="1800" b="1" baseline="0" dirty="0" smtClean="0">
                <a:solidFill>
                  <a:srgbClr val="FFFF00"/>
                </a:solidFill>
                <a:latin typeface="Trebuchet MS" pitchFamily="34" charset="0"/>
              </a:rPr>
              <a:t>Modifying the color scheme</a:t>
            </a:r>
          </a:p>
          <a:p>
            <a:pPr defTabSz="3134780"/>
            <a:r>
              <a:rPr lang="en-US" sz="18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29" name="Rectangle 28"/>
          <p:cNvSpPr/>
          <p:nvPr/>
        </p:nvSpPr>
        <p:spPr>
          <a:xfrm>
            <a:off x="-8709976" y="10569405"/>
            <a:ext cx="8460641"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0" name="Picture 2"/>
          <p:cNvPicPr>
            <a:picLocks noChangeAspect="1" noChangeArrowheads="1"/>
          </p:cNvPicPr>
          <p:nvPr/>
        </p:nvPicPr>
        <p:blipFill>
          <a:blip r:embed="rId3" cstate="print"/>
          <a:srcRect/>
          <a:stretch>
            <a:fillRect/>
          </a:stretch>
        </p:blipFill>
        <p:spPr bwMode="auto">
          <a:xfrm>
            <a:off x="30638829" y="7674534"/>
            <a:ext cx="2963354" cy="1529091"/>
          </a:xfrm>
          <a:prstGeom prst="rect">
            <a:avLst/>
          </a:prstGeom>
          <a:noFill/>
          <a:ln w="9525">
            <a:noFill/>
            <a:miter lim="800000"/>
            <a:headEnd/>
            <a:tailEnd/>
          </a:ln>
          <a:effectLst/>
        </p:spPr>
      </p:pic>
      <p:pic>
        <p:nvPicPr>
          <p:cNvPr id="31" name="Picture 2"/>
          <p:cNvPicPr>
            <a:picLocks noChangeAspect="1" noChangeArrowheads="1"/>
          </p:cNvPicPr>
          <p:nvPr/>
        </p:nvPicPr>
        <p:blipFill>
          <a:blip r:embed="rId4" cstate="print"/>
          <a:srcRect/>
          <a:stretch>
            <a:fillRect/>
          </a:stretch>
        </p:blipFill>
        <p:spPr bwMode="auto">
          <a:xfrm>
            <a:off x="31813500" y="6167211"/>
            <a:ext cx="369094" cy="219075"/>
          </a:xfrm>
          <a:prstGeom prst="rect">
            <a:avLst/>
          </a:prstGeom>
          <a:noFill/>
          <a:ln w="9525">
            <a:solidFill>
              <a:schemeClr val="tx1"/>
            </a:solidFill>
            <a:miter lim="800000"/>
            <a:headEnd/>
            <a:tailEnd/>
          </a:ln>
          <a:effectLst/>
        </p:spPr>
      </p:pic>
      <p:sp>
        <p:nvSpPr>
          <p:cNvPr id="32" name="TextBox 31"/>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2012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grpSp>
        <p:nvGrpSpPr>
          <p:cNvPr id="33" name="Group 32"/>
          <p:cNvGrpSpPr/>
          <p:nvPr/>
        </p:nvGrpSpPr>
        <p:grpSpPr>
          <a:xfrm>
            <a:off x="-8253159" y="15585032"/>
            <a:ext cx="7798454" cy="644181"/>
            <a:chOff x="44242388" y="28054064"/>
            <a:chExt cx="9771400" cy="1090621"/>
          </a:xfrm>
        </p:grpSpPr>
        <p:sp>
          <p:nvSpPr>
            <p:cNvPr id="34" name="Rounded Rectangle 33"/>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5" name="Picture 34"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6" name="TextBox 32"/>
            <p:cNvSpPr txBox="1"/>
            <p:nvPr userDrawn="1"/>
          </p:nvSpPr>
          <p:spPr>
            <a:xfrm>
              <a:off x="45342599" y="28154090"/>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37" name="Straight Connector 36"/>
          <p:cNvCxnSpPr/>
          <p:nvPr/>
        </p:nvCxnSpPr>
        <p:spPr>
          <a:xfrm>
            <a:off x="27638828" y="222068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8681402" y="6626272"/>
            <a:ext cx="8487582" cy="7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4" name="Rectangle 23"/>
          <p:cNvSpPr/>
          <p:nvPr userDrawn="1"/>
        </p:nvSpPr>
        <p:spPr>
          <a:xfrm>
            <a:off x="-8681402" y="8649165"/>
            <a:ext cx="8460641"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8" r:id="rId1"/>
  </p:sldLayoutIdLst>
  <p:timing>
    <p:tnLst>
      <p:par>
        <p:cTn xmlns:p14="http://schemas.microsoft.com/office/powerpoint/2010/mai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8" name="Rectangle 33"/>
          <p:cNvSpPr>
            <a:spLocks noChangeArrowheads="1"/>
          </p:cNvSpPr>
          <p:nvPr/>
        </p:nvSpPr>
        <p:spPr bwMode="auto">
          <a:xfrm>
            <a:off x="5715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7" name="Rectangle 26"/>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2508125"/>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 It</a:t>
            </a:r>
            <a:r>
              <a:rPr lang="en-US" sz="1800" baseline="0" dirty="0" smtClean="0">
                <a:latin typeface="Trebuchet MS" pitchFamily="34" charset="0"/>
              </a:rPr>
              <a:t> </a:t>
            </a:r>
            <a:r>
              <a:rPr lang="en-US" sz="1800" dirty="0" smtClean="0">
                <a:latin typeface="Trebuchet MS" pitchFamily="34" charset="0"/>
              </a:rPr>
              <a:t>will save you valuable time placing titles, subtitles,</a:t>
            </a:r>
            <a:r>
              <a:rPr lang="en-US" sz="1800" baseline="0" dirty="0" smtClean="0">
                <a:latin typeface="Trebuchet MS" pitchFamily="34" charset="0"/>
              </a:rPr>
              <a:t> text, and graphics</a:t>
            </a:r>
            <a:r>
              <a:rPr lang="en-US" sz="1800" dirty="0" smtClean="0">
                <a:latin typeface="Trebuchet MS" pitchFamily="34" charset="0"/>
              </a:rPr>
              <a:t>. </a:t>
            </a:r>
          </a:p>
          <a:p>
            <a:pPr defTabSz="2508125"/>
            <a:endParaRPr lang="en-US" sz="1800" dirty="0" smtClean="0">
              <a:latin typeface="Trebuchet MS" pitchFamily="34" charset="0"/>
            </a:endParaRPr>
          </a:p>
          <a:p>
            <a:pPr defTabSz="2508125"/>
            <a:r>
              <a:rPr lang="en-US" sz="1800" dirty="0" smtClean="0">
                <a:latin typeface="Trebuchet MS" pitchFamily="34" charset="0"/>
              </a:rPr>
              <a:t>Use it to create your presentation. Then send</a:t>
            </a:r>
            <a:r>
              <a:rPr lang="en-US" sz="1800" baseline="0" dirty="0" smtClean="0">
                <a:latin typeface="Trebuchet MS" pitchFamily="34" charset="0"/>
              </a:rPr>
              <a:t> it </a:t>
            </a:r>
            <a:r>
              <a:rPr lang="en-US" sz="1800" dirty="0" smtClean="0">
                <a:latin typeface="Trebuchet MS" pitchFamily="34" charset="0"/>
              </a:rPr>
              <a:t>to </a:t>
            </a:r>
            <a:r>
              <a:rPr lang="en-US" sz="1800" b="1" dirty="0" smtClean="0">
                <a:latin typeface="Trebuchet MS" pitchFamily="34" charset="0"/>
              </a:rPr>
              <a:t>PosterPresentations.com</a:t>
            </a:r>
            <a:r>
              <a:rPr lang="en-US" sz="1800" dirty="0" smtClean="0">
                <a:latin typeface="Trebuchet MS" pitchFamily="34" charset="0"/>
              </a:rPr>
              <a:t> for premium quality, same day affordable printing.</a:t>
            </a:r>
            <a:br>
              <a:rPr lang="en-US" sz="1800" dirty="0" smtClean="0">
                <a:latin typeface="Trebuchet MS" pitchFamily="34" charset="0"/>
              </a:rPr>
            </a:br>
            <a:endParaRPr lang="en-US" sz="1800" dirty="0" smtClean="0">
              <a:latin typeface="Trebuchet MS" pitchFamily="34" charset="0"/>
            </a:endParaRPr>
          </a:p>
          <a:p>
            <a:pPr defTabSz="2508125"/>
            <a:r>
              <a:rPr lang="en-US" sz="1800" dirty="0" smtClean="0">
                <a:latin typeface="Trebuchet MS" pitchFamily="34" charset="0"/>
              </a:rPr>
              <a:t>We provide a series of </a:t>
            </a:r>
            <a:r>
              <a:rPr lang="en-US" sz="1800" b="1" dirty="0" smtClean="0">
                <a:latin typeface="Trebuchet MS" pitchFamily="34" charset="0"/>
              </a:rPr>
              <a:t>online tutorials</a:t>
            </a:r>
            <a:r>
              <a:rPr lang="en-US" sz="1800" dirty="0" smtClean="0">
                <a:latin typeface="Trebuchet MS" pitchFamily="34" charset="0"/>
              </a:rPr>
              <a:t> that will guide you through the poster design process and answer your poster production questions. </a:t>
            </a:r>
          </a:p>
          <a:p>
            <a:pPr defTabSz="2508125"/>
            <a:endParaRPr lang="en-US" sz="1800" dirty="0" smtClean="0">
              <a:latin typeface="Trebuchet MS" pitchFamily="34" charset="0"/>
            </a:endParaRPr>
          </a:p>
          <a:p>
            <a:pPr defTabSz="2508125"/>
            <a:r>
              <a:rPr lang="en-US" sz="1800" dirty="0" smtClean="0">
                <a:latin typeface="Trebuchet MS" pitchFamily="34" charset="0"/>
              </a:rPr>
              <a:t>View our online</a:t>
            </a:r>
            <a:r>
              <a:rPr lang="en-US" sz="1800" baseline="0" dirty="0" smtClean="0">
                <a:latin typeface="Trebuchet MS" pitchFamily="34" charset="0"/>
              </a:rPr>
              <a:t> tutorials at:</a:t>
            </a:r>
            <a:r>
              <a:rPr lang="en-US" sz="1800" dirty="0" smtClean="0">
                <a:latin typeface="Trebuchet MS" pitchFamily="34" charset="0"/>
              </a:rPr>
              <a:t/>
            </a:r>
            <a:br>
              <a:rPr lang="en-US" sz="1800" dirty="0" smtClean="0">
                <a:latin typeface="Trebuchet MS" pitchFamily="34" charset="0"/>
              </a:rPr>
            </a:br>
            <a:r>
              <a:rPr lang="en-US" sz="1800" dirty="0" smtClean="0">
                <a:solidFill>
                  <a:srgbClr val="FFFF00"/>
                </a:solidFill>
                <a:latin typeface="Trebuchet MS" pitchFamily="34" charset="0"/>
              </a:rPr>
              <a:t> http://bit.ly/Poster_creation_help </a:t>
            </a:r>
            <a:r>
              <a:rPr lang="en-US" sz="1800" dirty="0" smtClean="0">
                <a:latin typeface="Trebuchet MS" pitchFamily="34" charset="0"/>
              </a:rPr>
              <a:t/>
            </a:r>
            <a:br>
              <a:rPr lang="en-US" sz="1800" dirty="0" smtClean="0">
                <a:latin typeface="Trebuchet MS" pitchFamily="34" charset="0"/>
              </a:rPr>
            </a:br>
            <a:r>
              <a:rPr lang="en-US" sz="1800" dirty="0" smtClean="0">
                <a:latin typeface="Trebuchet MS" pitchFamily="34" charset="0"/>
              </a:rPr>
              <a:t>(copy</a:t>
            </a:r>
            <a:r>
              <a:rPr lang="en-US" sz="1800" baseline="0" dirty="0" smtClean="0">
                <a:latin typeface="Trebuchet MS" pitchFamily="34" charset="0"/>
              </a:rPr>
              <a:t> and paste the link into your web browser).</a:t>
            </a:r>
          </a:p>
          <a:p>
            <a:pPr defTabSz="2508125"/>
            <a:endParaRPr lang="en-US" sz="1800" dirty="0" smtClean="0">
              <a:latin typeface="Trebuchet MS" pitchFamily="34" charset="0"/>
            </a:endParaRPr>
          </a:p>
          <a:p>
            <a:pPr defTabSz="2508125"/>
            <a:r>
              <a:rPr lang="en-US" sz="1800" dirty="0" smtClean="0">
                <a:latin typeface="Trebuchet MS" pitchFamily="34" charset="0"/>
              </a:rPr>
              <a:t>For assistance and to order your printed poster</a:t>
            </a:r>
            <a:r>
              <a:rPr lang="en-US" sz="1800" dirty="0" smtClean="0">
                <a:solidFill>
                  <a:schemeClr val="bg1"/>
                </a:solidFill>
                <a:latin typeface="Trebuchet MS" pitchFamily="34" charset="0"/>
              </a:rPr>
              <a:t> call </a:t>
            </a:r>
            <a:r>
              <a:rPr lang="en-US" sz="1800" b="1" dirty="0" smtClean="0">
                <a:solidFill>
                  <a:srgbClr val="FFFF00"/>
                </a:solidFill>
                <a:latin typeface="Trebuchet MS" pitchFamily="34" charset="0"/>
              </a:rPr>
              <a:t>PosterPresentations.com</a:t>
            </a:r>
            <a:r>
              <a:rPr lang="en-US" sz="1800" dirty="0" smtClean="0">
                <a:solidFill>
                  <a:srgbClr val="FFFF00"/>
                </a:solidFill>
                <a:latin typeface="Trebuchet MS" pitchFamily="34" charset="0"/>
              </a:rPr>
              <a:t> </a:t>
            </a:r>
            <a:r>
              <a:rPr lang="en-US" sz="1800" dirty="0" smtClean="0">
                <a:latin typeface="Trebuchet MS" pitchFamily="34" charset="0"/>
              </a:rPr>
              <a:t>at </a:t>
            </a:r>
            <a:r>
              <a:rPr lang="en-US" sz="2300" b="1" dirty="0" smtClean="0">
                <a:solidFill>
                  <a:srgbClr val="FFFF00"/>
                </a:solidFill>
                <a:latin typeface="Trebuchet MS" pitchFamily="34" charset="0"/>
              </a:rPr>
              <a:t>1.866.649.3004</a:t>
            </a:r>
          </a:p>
          <a:p>
            <a:pPr defTabSz="2508125"/>
            <a:endParaRPr lang="en-US" sz="2300" b="1" dirty="0" smtClean="0">
              <a:solidFill>
                <a:srgbClr val="FFFF00"/>
              </a:solidFill>
              <a:latin typeface="Trebuchet MS" pitchFamily="34" charset="0"/>
            </a:endParaRPr>
          </a:p>
          <a:p>
            <a:pPr defTabSz="2508125"/>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defTabSz="2508125"/>
            <a:r>
              <a:rPr lang="en-US" sz="1800" dirty="0" smtClean="0">
                <a:latin typeface="Trebuchet MS" pitchFamily="34" charset="0"/>
              </a:rPr>
              <a:t>Use the placeholders provided below to add new elements to your poster:</a:t>
            </a:r>
            <a:r>
              <a:rPr lang="en-US" sz="1800" baseline="0" dirty="0" smtClean="0">
                <a:latin typeface="Trebuchet MS" pitchFamily="34" charset="0"/>
              </a:rPr>
              <a:t> </a:t>
            </a:r>
            <a:r>
              <a:rPr lang="en-US" sz="1800" dirty="0" smtClean="0">
                <a:latin typeface="Trebuchet MS" pitchFamily="34" charset="0"/>
              </a:rPr>
              <a:t>Drag a placeholder onto the</a:t>
            </a:r>
            <a:r>
              <a:rPr lang="en-US" sz="1800" baseline="0" dirty="0" smtClean="0">
                <a:latin typeface="Trebuchet MS" pitchFamily="34" charset="0"/>
              </a:rPr>
              <a:t> poster area,</a:t>
            </a:r>
            <a:r>
              <a:rPr lang="en-US" sz="1800" dirty="0" smtClean="0">
                <a:latin typeface="Trebuchet MS" pitchFamily="34" charset="0"/>
              </a:rPr>
              <a:t> size it, and click it to edit.</a:t>
            </a:r>
          </a:p>
          <a:p>
            <a:pPr defTabSz="2508125"/>
            <a:endParaRPr lang="en-US" sz="1800" dirty="0" smtClean="0">
              <a:latin typeface="Trebuchet MS" pitchFamily="34" charset="0"/>
            </a:endParaRPr>
          </a:p>
          <a:p>
            <a:pPr defTabSz="2508125"/>
            <a:r>
              <a:rPr lang="en-US" sz="1800" b="1" dirty="0" smtClean="0">
                <a:solidFill>
                  <a:srgbClr val="FFFF00"/>
                </a:solidFill>
                <a:latin typeface="Trebuchet MS" pitchFamily="34" charset="0"/>
              </a:rPr>
              <a:t>Section Header placeholder</a:t>
            </a:r>
          </a:p>
          <a:p>
            <a:pPr defTabSz="2508125"/>
            <a:r>
              <a:rPr lang="en-US" sz="1800" dirty="0" smtClean="0">
                <a:latin typeface="Trebuchet MS" pitchFamily="34" charset="0"/>
              </a:rPr>
              <a:t>Use</a:t>
            </a:r>
            <a:r>
              <a:rPr lang="en-US" sz="1800" baseline="0" dirty="0" smtClean="0">
                <a:latin typeface="Trebuchet MS" pitchFamily="34" charset="0"/>
              </a:rPr>
              <a:t> section headers to separate topics or concepts within your presentation. </a:t>
            </a:r>
          </a:p>
          <a:p>
            <a:pPr defTabSz="2508125"/>
            <a:endParaRPr lang="en-US" sz="1800" baseline="0" dirty="0" smtClean="0">
              <a:latin typeface="Trebuchet MS" pitchFamily="34" charset="0"/>
            </a:endParaRPr>
          </a:p>
          <a:p>
            <a:pPr defTabSz="2508125"/>
            <a:endParaRPr lang="en-US" sz="1800" dirty="0" smtClean="0">
              <a:latin typeface="Trebuchet MS" pitchFamily="34" charset="0"/>
            </a:endParaRPr>
          </a:p>
          <a:p>
            <a:pPr defTabSz="2508125"/>
            <a:endParaRPr lang="en-US" sz="1800" dirty="0" smtClean="0">
              <a:latin typeface="Trebuchet MS" pitchFamily="34" charset="0"/>
            </a:endParaRPr>
          </a:p>
          <a:p>
            <a:pPr defTabSz="2508125"/>
            <a:endParaRPr lang="en-US" sz="1800" b="1" dirty="0" smtClean="0">
              <a:solidFill>
                <a:srgbClr val="FFFF00"/>
              </a:solidFill>
              <a:latin typeface="Trebuchet MS" pitchFamily="34" charset="0"/>
            </a:endParaRPr>
          </a:p>
          <a:p>
            <a:pPr defTabSz="2508125"/>
            <a:r>
              <a:rPr lang="en-US" sz="1800" b="1" dirty="0" smtClean="0">
                <a:solidFill>
                  <a:srgbClr val="FFFF00"/>
                </a:solidFill>
                <a:latin typeface="Trebuchet MS" pitchFamily="34" charset="0"/>
              </a:rPr>
              <a:t>Text placeholder</a:t>
            </a:r>
          </a:p>
          <a:p>
            <a:pPr defTabSz="2508125"/>
            <a:r>
              <a:rPr lang="en-US" sz="1800" baseline="0" dirty="0" smtClean="0">
                <a:latin typeface="Trebuchet MS" pitchFamily="34" charset="0"/>
              </a:rPr>
              <a:t>Move this preformatted text placeholder to the poster to add a new body of text.</a:t>
            </a:r>
          </a:p>
          <a:p>
            <a:pPr defTabSz="2508125"/>
            <a:endParaRPr lang="en-US" sz="1800" baseline="0" dirty="0" smtClean="0">
              <a:latin typeface="Trebuchet MS" pitchFamily="34" charset="0"/>
            </a:endParaRPr>
          </a:p>
          <a:p>
            <a:pPr defTabSz="2508125"/>
            <a:endParaRPr lang="en-US" sz="1800" baseline="0" dirty="0" smtClean="0">
              <a:latin typeface="Trebuchet MS" pitchFamily="34" charset="0"/>
            </a:endParaRPr>
          </a:p>
          <a:p>
            <a:pPr defTabSz="2508125"/>
            <a:endParaRPr lang="en-US" sz="1800" baseline="0" dirty="0" smtClean="0">
              <a:latin typeface="Trebuchet MS" pitchFamily="34" charset="0"/>
            </a:endParaRPr>
          </a:p>
          <a:p>
            <a:pPr defTabSz="2508125"/>
            <a:endParaRPr lang="en-US" sz="1800" baseline="0" dirty="0" smtClean="0">
              <a:latin typeface="Trebuchet MS" pitchFamily="34" charset="0"/>
            </a:endParaRPr>
          </a:p>
          <a:p>
            <a:pPr defTabSz="2508125"/>
            <a:r>
              <a:rPr lang="en-US" sz="1800" b="1" baseline="0" dirty="0" smtClean="0">
                <a:solidFill>
                  <a:srgbClr val="FFFF00"/>
                </a:solidFill>
                <a:latin typeface="Trebuchet MS" pitchFamily="34" charset="0"/>
              </a:rPr>
              <a:t>Picture placeholder</a:t>
            </a:r>
          </a:p>
          <a:p>
            <a:pPr defTabSz="2508125"/>
            <a:r>
              <a:rPr lang="en-US" sz="1800" baseline="0" dirty="0" smtClean="0">
                <a:latin typeface="Trebuchet MS" pitchFamily="34" charset="0"/>
              </a:rPr>
              <a:t>Move this graphic placeholder onto your poster, size it first, and then click it to add a picture to the poster.</a:t>
            </a:r>
          </a:p>
          <a:p>
            <a:pPr defTabSz="2508125"/>
            <a:endParaRPr lang="en-US" sz="1800" baseline="0" dirty="0" smtClean="0">
              <a:latin typeface="Trebuchet MS" pitchFamily="34" charset="0"/>
            </a:endParaRPr>
          </a:p>
          <a:p>
            <a:pPr defTabSz="2508125"/>
            <a:endParaRPr lang="en-US" sz="1800" baseline="0" dirty="0" smtClean="0">
              <a:latin typeface="Trebuchet MS" pitchFamily="34" charset="0"/>
            </a:endParaRPr>
          </a:p>
          <a:p>
            <a:pPr defTabSz="2508125"/>
            <a:endParaRPr lang="en-US" sz="1800" baseline="0" dirty="0" smtClean="0">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2500" b="1" dirty="0">
              <a:latin typeface="Trebuchet MS" pitchFamily="34" charset="0"/>
            </a:endParaRPr>
          </a:p>
        </p:txBody>
      </p:sp>
      <p:sp>
        <p:nvSpPr>
          <p:cNvPr id="28" name="Rectangle 27"/>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dirty="0" smtClean="0">
                <a:solidFill>
                  <a:schemeClr val="bg1"/>
                </a:solidFill>
                <a:latin typeface="Trebuchet MS" pitchFamily="34" charset="0"/>
              </a:rPr>
              <a:t>Using the template</a:t>
            </a:r>
            <a:endParaRPr lang="en-US" sz="2400" b="1" baseline="0" dirty="0" smtClean="0">
              <a:solidFill>
                <a:schemeClr val="bg1"/>
              </a:solidFill>
              <a:latin typeface="Trebuchet MS" pitchFamily="34" charset="0"/>
            </a:endParaRPr>
          </a:p>
          <a:p>
            <a:pPr marL="0" marR="0" indent="0" algn="l" defTabSz="3134780" rtl="0" eaLnBrk="1" fontAlgn="auto" latinLnBrk="0" hangingPunct="1">
              <a:lnSpc>
                <a:spcPts val="21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3134780">
              <a:lnSpc>
                <a:spcPts val="2100"/>
              </a:lnSpc>
            </a:pPr>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3134780">
              <a:lnSpc>
                <a:spcPts val="2100"/>
              </a:lnSpc>
            </a:pPr>
            <a:r>
              <a:rPr lang="en-US" sz="1800" b="1" dirty="0" smtClean="0">
                <a:solidFill>
                  <a:srgbClr val="FFFF00"/>
                </a:solidFill>
                <a:latin typeface="Trebuchet MS" pitchFamily="34" charset="0"/>
              </a:rPr>
              <a:t>Using the placeholders</a:t>
            </a:r>
          </a:p>
          <a:p>
            <a:pPr defTabSz="3134780">
              <a:lnSpc>
                <a:spcPts val="2100"/>
              </a:lnSpc>
            </a:pPr>
            <a:r>
              <a:rPr lang="en-US" sz="1800" baseline="0" dirty="0" smtClean="0">
                <a:latin typeface="Trebuchet MS" pitchFamily="34" charset="0"/>
              </a:rPr>
              <a:t>To add text to this template click inside a placeholder and type in or paste your text. To move a placeholder, click on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Then, click </a:t>
            </a:r>
            <a:r>
              <a:rPr lang="en-US" sz="1800" u="sng" baseline="0" dirty="0" smtClean="0">
                <a:latin typeface="Trebuchet MS" pitchFamily="34" charset="0"/>
              </a:rPr>
              <a:t>once</a:t>
            </a:r>
            <a:r>
              <a:rPr lang="en-US" sz="1800" baseline="0" dirty="0" smtClean="0">
                <a:latin typeface="Trebuchet MS" pitchFamily="34" charset="0"/>
              </a:rPr>
              <a:t> and drag it to its new location where you can resize it as needed. Additional placeholders can be found on the left side of this template.</a:t>
            </a:r>
          </a:p>
          <a:p>
            <a:pPr defTabSz="3134780">
              <a:lnSpc>
                <a:spcPts val="2100"/>
              </a:lnSpc>
            </a:pPr>
            <a:endParaRPr lang="en-US" sz="1800" b="1" baseline="0" dirty="0" smtClean="0">
              <a:solidFill>
                <a:srgbClr val="FFFF00"/>
              </a:solidFill>
              <a:latin typeface="Trebuchet MS" pitchFamily="34" charset="0"/>
            </a:endParaRPr>
          </a:p>
          <a:p>
            <a:pPr defTabSz="3134780">
              <a:lnSpc>
                <a:spcPts val="2100"/>
              </a:lnSpc>
            </a:pPr>
            <a:r>
              <a:rPr lang="en-US" sz="1800" b="1" baseline="0" dirty="0" smtClean="0">
                <a:solidFill>
                  <a:srgbClr val="FFFF00"/>
                </a:solidFill>
                <a:latin typeface="Trebuchet MS" pitchFamily="34" charset="0"/>
              </a:rPr>
              <a:t>Modifying the layout</a:t>
            </a:r>
          </a:p>
          <a:p>
            <a:pPr defTabSz="3134780">
              <a:lnSpc>
                <a:spcPts val="2100"/>
              </a:lnSpc>
            </a:pPr>
            <a:r>
              <a:rPr lang="en-US" sz="1800" dirty="0" smtClean="0">
                <a:latin typeface="Trebuchet MS" pitchFamily="34" charset="0"/>
              </a:rPr>
              <a:t>This template has four</a:t>
            </a:r>
            <a:endParaRPr lang="en-US" sz="1800" baseline="0" dirty="0" smtClean="0">
              <a:latin typeface="Trebuchet MS" pitchFamily="34" charset="0"/>
            </a:endParaRPr>
          </a:p>
          <a:p>
            <a:pPr defTabSz="3134780">
              <a:lnSpc>
                <a:spcPts val="2100"/>
              </a:lnSpc>
            </a:pPr>
            <a:r>
              <a:rPr lang="en-US" sz="1800" baseline="0" dirty="0" smtClean="0">
                <a:latin typeface="Trebuchet MS" pitchFamily="34" charset="0"/>
              </a:rPr>
              <a:t>different column layouts. </a:t>
            </a:r>
          </a:p>
          <a:p>
            <a:pPr defTabSz="3134780">
              <a:lnSpc>
                <a:spcPts val="2100"/>
              </a:lnSpc>
            </a:pPr>
            <a:r>
              <a:rPr lang="en-US" sz="1800" u="sng" baseline="0" dirty="0" smtClean="0">
                <a:latin typeface="Trebuchet MS" pitchFamily="34" charset="0"/>
              </a:rPr>
              <a:t>Right-click</a:t>
            </a:r>
            <a:r>
              <a:rPr lang="en-US" sz="1800" baseline="0" dirty="0" smtClean="0">
                <a:latin typeface="Trebuchet MS" pitchFamily="34" charset="0"/>
              </a:rPr>
              <a:t> your mouse</a:t>
            </a:r>
          </a:p>
          <a:p>
            <a:pPr defTabSz="3134780">
              <a:lnSpc>
                <a:spcPts val="2100"/>
              </a:lnSpc>
            </a:pPr>
            <a:r>
              <a:rPr lang="en-US" sz="1800" baseline="0" dirty="0" smtClean="0">
                <a:latin typeface="Trebuchet MS" pitchFamily="34" charset="0"/>
              </a:rPr>
              <a:t>on the background and </a:t>
            </a:r>
          </a:p>
          <a:p>
            <a:pPr defTabSz="3134780">
              <a:lnSpc>
                <a:spcPts val="2100"/>
              </a:lnSpc>
            </a:pPr>
            <a:r>
              <a:rPr lang="en-US" sz="1800" baseline="0" dirty="0" smtClean="0">
                <a:latin typeface="Trebuchet MS" pitchFamily="34" charset="0"/>
              </a:rPr>
              <a:t>click on “Layout” to see </a:t>
            </a:r>
          </a:p>
          <a:p>
            <a:pPr defTabSz="3134780">
              <a:lnSpc>
                <a:spcPts val="2100"/>
              </a:lnSpc>
            </a:pPr>
            <a:r>
              <a:rPr lang="en-US" sz="1800" baseline="0" dirty="0" smtClean="0">
                <a:latin typeface="Trebuchet MS" pitchFamily="34" charset="0"/>
              </a:rPr>
              <a:t>the layout options.</a:t>
            </a:r>
            <a:endParaRPr lang="en-US" sz="1800" dirty="0" smtClean="0">
              <a:latin typeface="Trebuchet MS" pitchFamily="34" charset="0"/>
            </a:endParaRPr>
          </a:p>
          <a:p>
            <a:pPr marL="0" marR="0" indent="0" algn="l" defTabSz="3134780" rtl="0" eaLnBrk="1" fontAlgn="auto" latinLnBrk="0" hangingPunct="1">
              <a:lnSpc>
                <a:spcPts val="2100"/>
              </a:lnSpc>
              <a:spcBef>
                <a:spcPts val="0"/>
              </a:spcBef>
              <a:spcAft>
                <a:spcPts val="0"/>
              </a:spcAft>
              <a:buClrTx/>
              <a:buSzTx/>
              <a:buFontTx/>
              <a:buNone/>
              <a:tabLst/>
              <a:defRPr/>
            </a:pPr>
            <a:r>
              <a:rPr lang="en-US" sz="18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780" rtl="0" eaLnBrk="1" fontAlgn="auto" latinLnBrk="0" hangingPunct="1">
              <a:lnSpc>
                <a:spcPts val="2100"/>
              </a:lnSpc>
              <a:spcBef>
                <a:spcPts val="0"/>
              </a:spcBef>
              <a:spcAft>
                <a:spcPts val="0"/>
              </a:spcAft>
              <a:buClrTx/>
              <a:buSzTx/>
              <a:buFontTx/>
              <a:buNone/>
              <a:tabLst/>
              <a:defRPr/>
            </a:pPr>
            <a:endParaRPr lang="en-US" sz="1800" baseline="0" dirty="0" smtClean="0">
              <a:latin typeface="Trebuchet MS" pitchFamily="34" charset="0"/>
            </a:endParaRPr>
          </a:p>
          <a:p>
            <a:pPr defTabSz="3134780">
              <a:lnSpc>
                <a:spcPts val="2100"/>
              </a:lnSpc>
            </a:pPr>
            <a:r>
              <a:rPr lang="en-US" sz="1800" b="1" baseline="0" dirty="0" smtClean="0">
                <a:solidFill>
                  <a:srgbClr val="FFFF00"/>
                </a:solidFill>
                <a:latin typeface="Trebuchet MS" pitchFamily="34" charset="0"/>
              </a:rPr>
              <a:t>Importing text and graphics from external sources</a:t>
            </a:r>
          </a:p>
          <a:p>
            <a:pPr defTabSz="3134780">
              <a:lnSpc>
                <a:spcPts val="2100"/>
              </a:lnSpc>
            </a:pPr>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3134780">
              <a:lnSpc>
                <a:spcPts val="2100"/>
              </a:lnSpc>
            </a:pPr>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3134780">
              <a:lnSpc>
                <a:spcPts val="2100"/>
              </a:lnSpc>
            </a:pPr>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make the text fit better in the cells of an imported table,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3134780">
              <a:lnSpc>
                <a:spcPts val="2100"/>
              </a:lnSpc>
            </a:pPr>
            <a:endParaRPr lang="en-US" sz="1800" baseline="0" dirty="0" smtClean="0">
              <a:latin typeface="Trebuchet MS" pitchFamily="34" charset="0"/>
            </a:endParaRPr>
          </a:p>
          <a:p>
            <a:pPr defTabSz="3134780"/>
            <a:r>
              <a:rPr lang="en-US" sz="1800" b="1" baseline="0" dirty="0" smtClean="0">
                <a:solidFill>
                  <a:srgbClr val="FFFF00"/>
                </a:solidFill>
                <a:latin typeface="Trebuchet MS" pitchFamily="34" charset="0"/>
              </a:rPr>
              <a:t>Modifying the color scheme</a:t>
            </a:r>
          </a:p>
          <a:p>
            <a:pPr defTabSz="3134780"/>
            <a:r>
              <a:rPr lang="en-US" sz="18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0" name="Rectangle 29"/>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4" name="Picture 2"/>
          <p:cNvPicPr>
            <a:picLocks noChangeAspect="1" noChangeArrowheads="1"/>
          </p:cNvPicPr>
          <p:nvPr/>
        </p:nvPicPr>
        <p:blipFill>
          <a:blip r:embed="rId3" cstate="print"/>
          <a:srcRect/>
          <a:stretch>
            <a:fillRect/>
          </a:stretch>
        </p:blipFill>
        <p:spPr bwMode="auto">
          <a:xfrm>
            <a:off x="30638829" y="7674534"/>
            <a:ext cx="2963354" cy="1529091"/>
          </a:xfrm>
          <a:prstGeom prst="rect">
            <a:avLst/>
          </a:prstGeom>
          <a:noFill/>
          <a:ln w="9525">
            <a:noFill/>
            <a:miter lim="800000"/>
            <a:headEnd/>
            <a:tailEnd/>
          </a:ln>
          <a:effectLst/>
        </p:spPr>
      </p:pic>
      <p:pic>
        <p:nvPicPr>
          <p:cNvPr id="35" name="Picture 2"/>
          <p:cNvPicPr>
            <a:picLocks noChangeAspect="1" noChangeArrowheads="1"/>
          </p:cNvPicPr>
          <p:nvPr/>
        </p:nvPicPr>
        <p:blipFill>
          <a:blip r:embed="rId4" cstate="print"/>
          <a:srcRect/>
          <a:stretch>
            <a:fillRect/>
          </a:stretch>
        </p:blipFill>
        <p:spPr bwMode="auto">
          <a:xfrm>
            <a:off x="31813500" y="6167211"/>
            <a:ext cx="369094" cy="219075"/>
          </a:xfrm>
          <a:prstGeom prst="rect">
            <a:avLst/>
          </a:prstGeom>
          <a:noFill/>
          <a:ln w="9525">
            <a:solidFill>
              <a:schemeClr val="tx1"/>
            </a:solidFill>
            <a:miter lim="800000"/>
            <a:headEnd/>
            <a:tailEnd/>
          </a:ln>
          <a:effectLst/>
        </p:spPr>
      </p:pic>
      <p:sp>
        <p:nvSpPr>
          <p:cNvPr id="36" name="TextBox 35"/>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2012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grpSp>
        <p:nvGrpSpPr>
          <p:cNvPr id="37" name="Group 36"/>
          <p:cNvGrpSpPr/>
          <p:nvPr/>
        </p:nvGrpSpPr>
        <p:grpSpPr>
          <a:xfrm>
            <a:off x="-6223790" y="15575234"/>
            <a:ext cx="5771525" cy="644181"/>
            <a:chOff x="44242388" y="28054064"/>
            <a:chExt cx="9771400" cy="1090621"/>
          </a:xfrm>
        </p:grpSpPr>
        <p:sp>
          <p:nvSpPr>
            <p:cNvPr id="38" name="Rounded Rectangle 3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9" name="Picture 38"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40" name="TextBox 32"/>
            <p:cNvSpPr txBox="1"/>
            <p:nvPr userDrawn="1"/>
          </p:nvSpPr>
          <p:spPr>
            <a:xfrm>
              <a:off x="45342599" y="28154090"/>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22068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472918" y="661488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Rectangle 33"/>
          <p:cNvSpPr>
            <a:spLocks noChangeArrowheads="1"/>
          </p:cNvSpPr>
          <p:nvPr userDrawn="1"/>
        </p:nvSpPr>
        <p:spPr bwMode="auto">
          <a:xfrm>
            <a:off x="7209790" y="2628900"/>
            <a:ext cx="13012420" cy="133731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205740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3" name="Rectangle 22"/>
          <p:cNvSpPr/>
          <p:nvPr userDrawn="1"/>
        </p:nvSpPr>
        <p:spPr>
          <a:xfrm>
            <a:off x="-6472918" y="991952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4" r:id="rId1"/>
  </p:sldLayoutIdLst>
  <p:timing>
    <p:tnLst>
      <p:par>
        <p:cTn xmlns:p14="http://schemas.microsoft.com/office/powerpoint/2010/mai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jpeg"/><Relationship Id="rId18"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image" Target="../media/image4.jpg"/><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g"/><Relationship Id="rId9" Type="http://schemas.openxmlformats.org/officeDocument/2006/relationships/image" Target="../media/image11.gif"/><Relationship Id="rId10"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65116" y="3063161"/>
            <a:ext cx="6285508" cy="2633675"/>
          </a:xfrm>
        </p:spPr>
        <p:txBody>
          <a:bodyPr/>
          <a:lstStyle/>
          <a:p>
            <a:r>
              <a:rPr lang="en-US" dirty="0"/>
              <a:t>The Hartnell College physics club has thrived as an SPS chapter at a two-year college for </a:t>
            </a:r>
            <a:r>
              <a:rPr lang="en-US" dirty="0" smtClean="0"/>
              <a:t>twenty years through </a:t>
            </a:r>
            <a:r>
              <a:rPr lang="en-US" dirty="0"/>
              <a:t>the efforts of several advisors and a number of enthusiastic students devoted to outreach.  It has earned national recognition as well as a local reputation as one of the most dynamic and longest–lived clubs on campus.  With a focus on several specific goals including outreach, fundraising and project construction, the club consistently attracts a following of students led by a core of dedicated officers willing to expend the time and energy necessary for a robust program. In this poster, we present an overview of our outreach, fundraising, and project construction efforts.  We also offer recommendations for guiding a successful SPS chapter</a:t>
            </a:r>
            <a:r>
              <a:rPr lang="en-US" dirty="0" smtClean="0"/>
              <a:t>.</a:t>
            </a:r>
            <a:endParaRPr lang="en-US" dirty="0"/>
          </a:p>
        </p:txBody>
      </p:sp>
      <p:sp>
        <p:nvSpPr>
          <p:cNvPr id="3" name="Text Placeholder 2"/>
          <p:cNvSpPr>
            <a:spLocks noGrp="1"/>
          </p:cNvSpPr>
          <p:nvPr>
            <p:ph type="body" sz="quarter" idx="11"/>
          </p:nvPr>
        </p:nvSpPr>
        <p:spPr/>
        <p:txBody>
          <a:bodyPr/>
          <a:lstStyle/>
          <a:p>
            <a:r>
              <a:rPr lang="en-US" dirty="0" smtClean="0"/>
              <a:t>ABSTRACT</a:t>
            </a:r>
            <a:endParaRPr lang="en-US" dirty="0"/>
          </a:p>
        </p:txBody>
      </p:sp>
      <p:pic>
        <p:nvPicPr>
          <p:cNvPr id="58" name="Picture Placeholder 57" descr="hartnell_college_logo_rgb.jp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59848" r="-59848"/>
          <a:stretch>
            <a:fillRect/>
          </a:stretch>
        </p:blipFill>
        <p:spPr>
          <a:xfrm>
            <a:off x="497384" y="317048"/>
            <a:ext cx="3730488" cy="1698015"/>
          </a:xfrm>
        </p:spPr>
      </p:pic>
      <p:sp>
        <p:nvSpPr>
          <p:cNvPr id="6" name="Text Placeholder 5"/>
          <p:cNvSpPr>
            <a:spLocks noGrp="1"/>
          </p:cNvSpPr>
          <p:nvPr>
            <p:ph type="body" sz="quarter" idx="20"/>
          </p:nvPr>
        </p:nvSpPr>
        <p:spPr>
          <a:xfrm>
            <a:off x="576461" y="5948016"/>
            <a:ext cx="6281539" cy="428684"/>
          </a:xfrm>
        </p:spPr>
        <p:txBody>
          <a:bodyPr/>
          <a:lstStyle/>
          <a:p>
            <a:r>
              <a:rPr lang="en-US" dirty="0" smtClean="0"/>
              <a:t>VITAL STATISTICS </a:t>
            </a:r>
            <a:endParaRPr lang="en-US" dirty="0"/>
          </a:p>
        </p:txBody>
      </p:sp>
      <p:sp>
        <p:nvSpPr>
          <p:cNvPr id="8" name="Text Placeholder 7"/>
          <p:cNvSpPr>
            <a:spLocks noGrp="1"/>
          </p:cNvSpPr>
          <p:nvPr>
            <p:ph type="body" sz="quarter" idx="22"/>
          </p:nvPr>
        </p:nvSpPr>
        <p:spPr/>
        <p:txBody>
          <a:bodyPr/>
          <a:lstStyle/>
          <a:p>
            <a:r>
              <a:rPr lang="en-US" dirty="0" smtClean="0"/>
              <a:t>PROMOTE SCIENCE</a:t>
            </a:r>
            <a:endParaRPr lang="en-US" dirty="0"/>
          </a:p>
        </p:txBody>
      </p:sp>
      <p:sp>
        <p:nvSpPr>
          <p:cNvPr id="10" name="Text Placeholder 9"/>
          <p:cNvSpPr>
            <a:spLocks noGrp="1"/>
          </p:cNvSpPr>
          <p:nvPr>
            <p:ph type="body" sz="quarter" idx="24"/>
          </p:nvPr>
        </p:nvSpPr>
        <p:spPr/>
        <p:txBody>
          <a:bodyPr/>
          <a:lstStyle/>
          <a:p>
            <a:r>
              <a:rPr lang="en-US" dirty="0" smtClean="0"/>
              <a:t>SPECIAL PROJECTS</a:t>
            </a:r>
            <a:endParaRPr lang="en-US" dirty="0"/>
          </a:p>
        </p:txBody>
      </p:sp>
      <p:sp>
        <p:nvSpPr>
          <p:cNvPr id="11" name="Text Placeholder 10"/>
          <p:cNvSpPr>
            <a:spLocks noGrp="1"/>
          </p:cNvSpPr>
          <p:nvPr>
            <p:ph type="body" sz="quarter" idx="25"/>
          </p:nvPr>
        </p:nvSpPr>
        <p:spPr>
          <a:xfrm>
            <a:off x="20574412" y="8223430"/>
            <a:ext cx="6279386" cy="428684"/>
          </a:xfrm>
        </p:spPr>
        <p:txBody>
          <a:bodyPr/>
          <a:lstStyle/>
          <a:p>
            <a:r>
              <a:rPr lang="en-US" dirty="0" smtClean="0"/>
              <a:t>CONCLUSIONS</a:t>
            </a:r>
            <a:endParaRPr lang="en-US" dirty="0"/>
          </a:p>
        </p:txBody>
      </p:sp>
      <p:sp>
        <p:nvSpPr>
          <p:cNvPr id="15" name="Text Placeholder 14"/>
          <p:cNvSpPr>
            <a:spLocks noGrp="1"/>
          </p:cNvSpPr>
          <p:nvPr>
            <p:ph type="body" sz="quarter" idx="29"/>
          </p:nvPr>
        </p:nvSpPr>
        <p:spPr>
          <a:xfrm>
            <a:off x="20575984" y="14085288"/>
            <a:ext cx="6279386" cy="428684"/>
          </a:xfrm>
        </p:spPr>
        <p:txBody>
          <a:bodyPr/>
          <a:lstStyle/>
          <a:p>
            <a:r>
              <a:rPr lang="en-US" dirty="0" smtClean="0"/>
              <a:t>ACKNOWLEDGEMENTS</a:t>
            </a:r>
            <a:endParaRPr lang="en-US" dirty="0"/>
          </a:p>
        </p:txBody>
      </p:sp>
      <p:sp>
        <p:nvSpPr>
          <p:cNvPr id="16" name="Text Placeholder 15"/>
          <p:cNvSpPr>
            <a:spLocks noGrp="1"/>
          </p:cNvSpPr>
          <p:nvPr>
            <p:ph type="body" sz="quarter" idx="30"/>
          </p:nvPr>
        </p:nvSpPr>
        <p:spPr>
          <a:xfrm>
            <a:off x="20574412" y="14488534"/>
            <a:ext cx="6282531" cy="1371791"/>
          </a:xfrm>
        </p:spPr>
        <p:txBody>
          <a:bodyPr/>
          <a:lstStyle/>
          <a:p>
            <a:r>
              <a:rPr lang="en-US" sz="1200" dirty="0" smtClean="0"/>
              <a:t>This poster is dedicated to the hard work and dedication of the many generations of Hartnell College SPS members over the years.  It is also dedicated to the hard work and dedication of Dr. Jesse Cude, the original faculty mentor of the club who laid the foundations for a tremendously successful club.  And finally, to Tito Polo, physics lab technician extraordinaire, club co-advisor, and outreach specialist.  The club would absolutely not function without his steady and constant guidance.  </a:t>
            </a:r>
            <a:endParaRPr lang="en-US" sz="1200" dirty="0"/>
          </a:p>
        </p:txBody>
      </p:sp>
      <p:sp>
        <p:nvSpPr>
          <p:cNvPr id="17" name="Text Placeholder 16"/>
          <p:cNvSpPr>
            <a:spLocks noGrp="1"/>
          </p:cNvSpPr>
          <p:nvPr>
            <p:ph type="body" sz="quarter" idx="95"/>
          </p:nvPr>
        </p:nvSpPr>
        <p:spPr/>
        <p:txBody>
          <a:bodyPr/>
          <a:lstStyle/>
          <a:p>
            <a:endParaRPr lang="en-US"/>
          </a:p>
        </p:txBody>
      </p:sp>
      <p:sp>
        <p:nvSpPr>
          <p:cNvPr id="18" name="Text Placeholder 17"/>
          <p:cNvSpPr>
            <a:spLocks noGrp="1"/>
          </p:cNvSpPr>
          <p:nvPr>
            <p:ph type="body" sz="quarter" idx="96"/>
          </p:nvPr>
        </p:nvSpPr>
        <p:spPr>
          <a:xfrm>
            <a:off x="565117" y="6657896"/>
            <a:ext cx="2959134" cy="3710893"/>
          </a:xfrm>
        </p:spPr>
        <p:txBody>
          <a:bodyPr/>
          <a:lstStyle/>
          <a:p>
            <a:r>
              <a:rPr lang="en-US" dirty="0" smtClean="0"/>
              <a:t>–  Hartnell College is located </a:t>
            </a:r>
            <a:r>
              <a:rPr lang="en-US" dirty="0"/>
              <a:t>in </a:t>
            </a:r>
            <a:r>
              <a:rPr lang="en-US" dirty="0" smtClean="0"/>
              <a:t>California’s Salinas Valley</a:t>
            </a:r>
            <a:br>
              <a:rPr lang="en-US" dirty="0" smtClean="0"/>
            </a:br>
            <a:r>
              <a:rPr lang="en-US" dirty="0" smtClean="0"/>
              <a:t/>
            </a:r>
            <a:br>
              <a:rPr lang="en-US" dirty="0" smtClean="0"/>
            </a:br>
            <a:r>
              <a:rPr lang="en-US" dirty="0" smtClean="0"/>
              <a:t>–  Agriculture </a:t>
            </a:r>
            <a:r>
              <a:rPr lang="en-US" dirty="0"/>
              <a:t>is the </a:t>
            </a:r>
            <a:r>
              <a:rPr lang="en-US" dirty="0" smtClean="0"/>
              <a:t>primary industry of the Salinas </a:t>
            </a:r>
            <a:r>
              <a:rPr lang="en-US" dirty="0" smtClean="0"/>
              <a:t>Valley.  The </a:t>
            </a:r>
            <a:r>
              <a:rPr lang="en-US" dirty="0" smtClean="0"/>
              <a:t>student population of Hartnell is </a:t>
            </a:r>
            <a:r>
              <a:rPr lang="en-US" dirty="0" smtClean="0"/>
              <a:t>50% </a:t>
            </a:r>
            <a:r>
              <a:rPr lang="en-US" dirty="0" smtClean="0"/>
              <a:t>Hispanic</a:t>
            </a:r>
            <a:br>
              <a:rPr lang="en-US" dirty="0" smtClean="0"/>
            </a:br>
            <a:r>
              <a:rPr lang="en-US" dirty="0" smtClean="0"/>
              <a:t/>
            </a:r>
            <a:br>
              <a:rPr lang="en-US" dirty="0" smtClean="0"/>
            </a:br>
            <a:r>
              <a:rPr lang="en-US" dirty="0" smtClean="0"/>
              <a:t>–  The Hartnell College Physics department consists of:</a:t>
            </a:r>
            <a:br>
              <a:rPr lang="en-US" dirty="0" smtClean="0"/>
            </a:br>
            <a:r>
              <a:rPr lang="en-US" dirty="0" smtClean="0"/>
              <a:t/>
            </a:r>
            <a:br>
              <a:rPr lang="en-US" dirty="0" smtClean="0"/>
            </a:br>
            <a:r>
              <a:rPr lang="en-US" dirty="0" smtClean="0"/>
              <a:t>     – 1 full–time instructor </a:t>
            </a:r>
            <a:br>
              <a:rPr lang="en-US" dirty="0" smtClean="0"/>
            </a:br>
            <a:r>
              <a:rPr lang="en-US" dirty="0" smtClean="0"/>
              <a:t/>
            </a:r>
            <a:br>
              <a:rPr lang="en-US" dirty="0" smtClean="0"/>
            </a:br>
            <a:r>
              <a:rPr lang="en-US" dirty="0" smtClean="0"/>
              <a:t>     – 1 adjunct instructor </a:t>
            </a:r>
            <a:br>
              <a:rPr lang="en-US" dirty="0" smtClean="0"/>
            </a:br>
            <a:r>
              <a:rPr lang="en-US" dirty="0" smtClean="0"/>
              <a:t/>
            </a:r>
            <a:br>
              <a:rPr lang="en-US" dirty="0" smtClean="0"/>
            </a:br>
            <a:r>
              <a:rPr lang="en-US" dirty="0" smtClean="0"/>
              <a:t>     – 1 lab technician</a:t>
            </a:r>
            <a:endParaRPr lang="en-US" dirty="0"/>
          </a:p>
        </p:txBody>
      </p:sp>
      <p:sp>
        <p:nvSpPr>
          <p:cNvPr id="19" name="Text Placeholder 18"/>
          <p:cNvSpPr>
            <a:spLocks noGrp="1"/>
          </p:cNvSpPr>
          <p:nvPr>
            <p:ph type="body" sz="quarter" idx="107"/>
          </p:nvPr>
        </p:nvSpPr>
        <p:spPr/>
        <p:txBody>
          <a:bodyPr/>
          <a:lstStyle/>
          <a:p>
            <a:endParaRPr lang="en-US"/>
          </a:p>
        </p:txBody>
      </p:sp>
      <p:sp>
        <p:nvSpPr>
          <p:cNvPr id="20" name="Text Placeholder 19"/>
          <p:cNvSpPr>
            <a:spLocks noGrp="1"/>
          </p:cNvSpPr>
          <p:nvPr>
            <p:ph type="body" sz="quarter" idx="116"/>
          </p:nvPr>
        </p:nvSpPr>
        <p:spPr/>
        <p:txBody>
          <a:bodyPr/>
          <a:lstStyle/>
          <a:p>
            <a:endParaRPr lang="en-US"/>
          </a:p>
        </p:txBody>
      </p:sp>
      <p:sp>
        <p:nvSpPr>
          <p:cNvPr id="21" name="Text Placeholder 20"/>
          <p:cNvSpPr>
            <a:spLocks noGrp="1"/>
          </p:cNvSpPr>
          <p:nvPr>
            <p:ph type="body" sz="quarter" idx="117"/>
          </p:nvPr>
        </p:nvSpPr>
        <p:spPr/>
        <p:txBody>
          <a:bodyPr/>
          <a:lstStyle/>
          <a:p>
            <a:endParaRPr lang="en-US"/>
          </a:p>
        </p:txBody>
      </p:sp>
      <p:sp>
        <p:nvSpPr>
          <p:cNvPr id="22" name="Text Placeholder 21"/>
          <p:cNvSpPr>
            <a:spLocks noGrp="1"/>
          </p:cNvSpPr>
          <p:nvPr>
            <p:ph type="body" sz="quarter" idx="118"/>
          </p:nvPr>
        </p:nvSpPr>
        <p:spPr/>
        <p:txBody>
          <a:bodyPr/>
          <a:lstStyle/>
          <a:p>
            <a:endParaRPr lang="en-US"/>
          </a:p>
        </p:txBody>
      </p:sp>
      <p:sp>
        <p:nvSpPr>
          <p:cNvPr id="23" name="Text Placeholder 22"/>
          <p:cNvSpPr>
            <a:spLocks noGrp="1"/>
          </p:cNvSpPr>
          <p:nvPr>
            <p:ph type="body" sz="quarter" idx="119"/>
          </p:nvPr>
        </p:nvSpPr>
        <p:spPr/>
        <p:txBody>
          <a:bodyPr/>
          <a:lstStyle/>
          <a:p>
            <a:endParaRPr lang="en-US"/>
          </a:p>
        </p:txBody>
      </p:sp>
      <p:sp>
        <p:nvSpPr>
          <p:cNvPr id="24" name="Text Placeholder 23"/>
          <p:cNvSpPr>
            <a:spLocks noGrp="1"/>
          </p:cNvSpPr>
          <p:nvPr>
            <p:ph type="body" sz="quarter" idx="120"/>
          </p:nvPr>
        </p:nvSpPr>
        <p:spPr/>
        <p:txBody>
          <a:bodyPr/>
          <a:lstStyle/>
          <a:p>
            <a:endParaRPr lang="en-US"/>
          </a:p>
        </p:txBody>
      </p:sp>
      <p:sp>
        <p:nvSpPr>
          <p:cNvPr id="25" name="Text Placeholder 24"/>
          <p:cNvSpPr>
            <a:spLocks noGrp="1"/>
          </p:cNvSpPr>
          <p:nvPr>
            <p:ph type="body" sz="quarter" idx="121"/>
          </p:nvPr>
        </p:nvSpPr>
        <p:spPr/>
        <p:txBody>
          <a:bodyPr/>
          <a:lstStyle/>
          <a:p>
            <a:endParaRPr lang="en-US"/>
          </a:p>
        </p:txBody>
      </p:sp>
      <p:sp>
        <p:nvSpPr>
          <p:cNvPr id="26" name="Text Placeholder 25"/>
          <p:cNvSpPr>
            <a:spLocks noGrp="1"/>
          </p:cNvSpPr>
          <p:nvPr>
            <p:ph type="body" sz="quarter" idx="122"/>
          </p:nvPr>
        </p:nvSpPr>
        <p:spPr/>
        <p:txBody>
          <a:bodyPr/>
          <a:lstStyle/>
          <a:p>
            <a:endParaRPr lang="en-US"/>
          </a:p>
        </p:txBody>
      </p:sp>
      <p:sp>
        <p:nvSpPr>
          <p:cNvPr id="27" name="Text Placeholder 26"/>
          <p:cNvSpPr>
            <a:spLocks noGrp="1"/>
          </p:cNvSpPr>
          <p:nvPr>
            <p:ph type="body" sz="quarter" idx="123"/>
          </p:nvPr>
        </p:nvSpPr>
        <p:spPr/>
        <p:txBody>
          <a:bodyPr/>
          <a:lstStyle/>
          <a:p>
            <a:endParaRPr lang="en-US"/>
          </a:p>
        </p:txBody>
      </p:sp>
      <p:sp>
        <p:nvSpPr>
          <p:cNvPr id="28" name="Text Placeholder 27"/>
          <p:cNvSpPr>
            <a:spLocks noGrp="1"/>
          </p:cNvSpPr>
          <p:nvPr>
            <p:ph type="body" sz="quarter" idx="124"/>
          </p:nvPr>
        </p:nvSpPr>
        <p:spPr/>
        <p:txBody>
          <a:bodyPr/>
          <a:lstStyle/>
          <a:p>
            <a:endParaRPr lang="en-US" dirty="0"/>
          </a:p>
        </p:txBody>
      </p:sp>
      <p:pic>
        <p:nvPicPr>
          <p:cNvPr id="74" name="Picture Placeholder 73" descr="nailBedConstruction.jpg"/>
          <p:cNvPicPr>
            <a:picLocks noGrp="1" noChangeAspect="1"/>
          </p:cNvPicPr>
          <p:nvPr>
            <p:ph type="pic" sz="quarter" idx="127"/>
          </p:nvPr>
        </p:nvPicPr>
        <p:blipFill>
          <a:blip r:embed="rId3" cstate="print">
            <a:extLst>
              <a:ext uri="{28A0092B-C50C-407E-A947-70E740481C1C}">
                <a14:useLocalDpi xmlns:a14="http://schemas.microsoft.com/office/drawing/2010/main" val="0"/>
              </a:ext>
            </a:extLst>
          </a:blip>
          <a:srcRect t="6120" b="6120"/>
          <a:stretch>
            <a:fillRect/>
          </a:stretch>
        </p:blipFill>
        <p:spPr>
          <a:xfrm>
            <a:off x="13989050" y="3208362"/>
            <a:ext cx="3560544" cy="2343574"/>
          </a:xfrm>
        </p:spPr>
      </p:pic>
      <p:pic>
        <p:nvPicPr>
          <p:cNvPr id="70" name="Picture Placeholder 69"/>
          <p:cNvPicPr>
            <a:picLocks noGrp="1" noChangeAspect="1"/>
          </p:cNvPicPr>
          <p:nvPr>
            <p:ph type="pic" sz="quarter" idx="130"/>
          </p:nvPr>
        </p:nvPicPr>
        <p:blipFill rotWithShape="1">
          <a:blip r:embed="rId4"/>
          <a:srcRect l="11586" t="34" r="28868" b="40750"/>
          <a:stretch/>
        </p:blipFill>
        <p:spPr>
          <a:xfrm>
            <a:off x="7313612" y="10735916"/>
            <a:ext cx="2706688" cy="3602384"/>
          </a:xfrm>
        </p:spPr>
      </p:pic>
      <p:pic>
        <p:nvPicPr>
          <p:cNvPr id="62" name="Picture Placeholder 61" descr="Outreach3.JPG"/>
          <p:cNvPicPr>
            <a:picLocks noGrp="1" noChangeAspect="1"/>
          </p:cNvPicPr>
          <p:nvPr>
            <p:ph type="pic" sz="quarter" idx="132"/>
          </p:nvPr>
        </p:nvPicPr>
        <p:blipFill>
          <a:blip r:embed="rId5" cstate="print">
            <a:extLst>
              <a:ext uri="{28A0092B-C50C-407E-A947-70E740481C1C}">
                <a14:useLocalDpi xmlns:a14="http://schemas.microsoft.com/office/drawing/2010/main" val="0"/>
              </a:ext>
            </a:extLst>
          </a:blip>
          <a:srcRect t="6179" b="6179"/>
          <a:stretch>
            <a:fillRect/>
          </a:stretch>
        </p:blipFill>
        <p:spPr>
          <a:xfrm>
            <a:off x="9658258" y="8420021"/>
            <a:ext cx="3797300" cy="2497265"/>
          </a:xfrm>
        </p:spPr>
      </p:pic>
      <p:pic>
        <p:nvPicPr>
          <p:cNvPr id="40" name="Picture Placeholder 39"/>
          <p:cNvPicPr>
            <a:picLocks noGrp="1" noChangeAspect="1"/>
          </p:cNvPicPr>
          <p:nvPr>
            <p:ph type="pic" sz="quarter" idx="133"/>
          </p:nvPr>
        </p:nvPicPr>
        <p:blipFill>
          <a:blip r:embed="rId6" cstate="print">
            <a:extLst>
              <a:ext uri="{28A0092B-C50C-407E-A947-70E740481C1C}">
                <a14:useLocalDpi xmlns:a14="http://schemas.microsoft.com/office/drawing/2010/main" val="0"/>
              </a:ext>
            </a:extLst>
          </a:blip>
          <a:stretch>
            <a:fillRect/>
          </a:stretch>
        </p:blipFill>
        <p:spPr>
          <a:xfrm>
            <a:off x="7296625" y="5753100"/>
            <a:ext cx="6162400" cy="2603500"/>
          </a:xfrm>
        </p:spPr>
      </p:pic>
      <p:pic>
        <p:nvPicPr>
          <p:cNvPr id="30" name="Picture Placeholder 29" descr="Outreach.jpg"/>
          <p:cNvPicPr>
            <a:picLocks noGrp="1" noChangeAspect="1"/>
          </p:cNvPicPr>
          <p:nvPr>
            <p:ph type="pic" sz="quarter" idx="134"/>
          </p:nvPr>
        </p:nvPicPr>
        <p:blipFill>
          <a:blip r:embed="rId7" cstate="print">
            <a:extLst>
              <a:ext uri="{28A0092B-C50C-407E-A947-70E740481C1C}">
                <a14:useLocalDpi xmlns:a14="http://schemas.microsoft.com/office/drawing/2010/main" val="0"/>
              </a:ext>
            </a:extLst>
          </a:blip>
          <a:srcRect t="6141" b="6141"/>
          <a:stretch>
            <a:fillRect/>
          </a:stretch>
        </p:blipFill>
        <p:spPr>
          <a:xfrm>
            <a:off x="7313613" y="3208362"/>
            <a:ext cx="3728945" cy="2454416"/>
          </a:xfrm>
        </p:spPr>
      </p:pic>
      <p:pic>
        <p:nvPicPr>
          <p:cNvPr id="65" name="Picture Placeholder 64" descr="home-page-california.jpg"/>
          <p:cNvPicPr>
            <a:picLocks noGrp="1" noChangeAspect="1"/>
          </p:cNvPicPr>
          <p:nvPr>
            <p:ph type="pic" sz="quarter" idx="135"/>
          </p:nvPr>
        </p:nvPicPr>
        <p:blipFill rotWithShape="1">
          <a:blip r:embed="rId8">
            <a:extLst>
              <a:ext uri="{28A0092B-C50C-407E-A947-70E740481C1C}">
                <a14:useLocalDpi xmlns:a14="http://schemas.microsoft.com/office/drawing/2010/main" val="0"/>
              </a:ext>
            </a:extLst>
          </a:blip>
          <a:srcRect t="343" b="1780"/>
          <a:stretch/>
        </p:blipFill>
        <p:spPr>
          <a:xfrm>
            <a:off x="3465637" y="6657896"/>
            <a:ext cx="3333749" cy="3694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Text Placeholder 40"/>
          <p:cNvSpPr>
            <a:spLocks noGrp="1"/>
          </p:cNvSpPr>
          <p:nvPr>
            <p:ph type="body" sz="quarter" idx="136"/>
          </p:nvPr>
        </p:nvSpPr>
        <p:spPr/>
        <p:txBody>
          <a:bodyPr/>
          <a:lstStyle/>
          <a:p>
            <a:endParaRPr lang="en-US"/>
          </a:p>
        </p:txBody>
      </p:sp>
      <p:sp>
        <p:nvSpPr>
          <p:cNvPr id="42" name="Text Placeholder 41"/>
          <p:cNvSpPr>
            <a:spLocks noGrp="1"/>
          </p:cNvSpPr>
          <p:nvPr>
            <p:ph type="body" sz="quarter" idx="137"/>
          </p:nvPr>
        </p:nvSpPr>
        <p:spPr/>
        <p:txBody>
          <a:bodyPr/>
          <a:lstStyle/>
          <a:p>
            <a:endParaRPr lang="en-US"/>
          </a:p>
        </p:txBody>
      </p:sp>
      <p:sp>
        <p:nvSpPr>
          <p:cNvPr id="43" name="Text Placeholder 42"/>
          <p:cNvSpPr>
            <a:spLocks noGrp="1"/>
          </p:cNvSpPr>
          <p:nvPr>
            <p:ph type="body" sz="quarter" idx="138"/>
          </p:nvPr>
        </p:nvSpPr>
        <p:spPr/>
        <p:txBody>
          <a:bodyPr/>
          <a:lstStyle/>
          <a:p>
            <a:endParaRPr lang="en-US"/>
          </a:p>
        </p:txBody>
      </p:sp>
      <p:sp>
        <p:nvSpPr>
          <p:cNvPr id="44" name="Text Placeholder 43"/>
          <p:cNvSpPr>
            <a:spLocks noGrp="1"/>
          </p:cNvSpPr>
          <p:nvPr>
            <p:ph type="body" sz="quarter" idx="139"/>
          </p:nvPr>
        </p:nvSpPr>
        <p:spPr/>
        <p:txBody>
          <a:bodyPr/>
          <a:lstStyle/>
          <a:p>
            <a:endParaRPr lang="en-US"/>
          </a:p>
        </p:txBody>
      </p:sp>
      <p:sp>
        <p:nvSpPr>
          <p:cNvPr id="45" name="Text Placeholder 44"/>
          <p:cNvSpPr>
            <a:spLocks noGrp="1"/>
          </p:cNvSpPr>
          <p:nvPr>
            <p:ph type="body" sz="quarter" idx="140"/>
          </p:nvPr>
        </p:nvSpPr>
        <p:spPr/>
        <p:txBody>
          <a:bodyPr/>
          <a:lstStyle/>
          <a:p>
            <a:endParaRPr lang="en-US"/>
          </a:p>
        </p:txBody>
      </p:sp>
      <p:sp>
        <p:nvSpPr>
          <p:cNvPr id="46" name="Text Placeholder 45"/>
          <p:cNvSpPr>
            <a:spLocks noGrp="1"/>
          </p:cNvSpPr>
          <p:nvPr>
            <p:ph type="body" sz="quarter" idx="141"/>
          </p:nvPr>
        </p:nvSpPr>
        <p:spPr/>
        <p:txBody>
          <a:bodyPr/>
          <a:lstStyle/>
          <a:p>
            <a:endParaRPr lang="en-US"/>
          </a:p>
        </p:txBody>
      </p:sp>
      <p:sp>
        <p:nvSpPr>
          <p:cNvPr id="47" name="Text Placeholder 46"/>
          <p:cNvSpPr>
            <a:spLocks noGrp="1"/>
          </p:cNvSpPr>
          <p:nvPr>
            <p:ph type="body" sz="quarter" idx="142"/>
          </p:nvPr>
        </p:nvSpPr>
        <p:spPr/>
        <p:txBody>
          <a:bodyPr/>
          <a:lstStyle/>
          <a:p>
            <a:endParaRPr lang="en-US"/>
          </a:p>
        </p:txBody>
      </p:sp>
      <p:sp>
        <p:nvSpPr>
          <p:cNvPr id="48" name="Text Placeholder 47"/>
          <p:cNvSpPr>
            <a:spLocks noGrp="1"/>
          </p:cNvSpPr>
          <p:nvPr>
            <p:ph type="body" sz="quarter" idx="143"/>
          </p:nvPr>
        </p:nvSpPr>
        <p:spPr/>
        <p:txBody>
          <a:bodyPr/>
          <a:lstStyle/>
          <a:p>
            <a:endParaRPr lang="en-US"/>
          </a:p>
        </p:txBody>
      </p:sp>
      <p:sp>
        <p:nvSpPr>
          <p:cNvPr id="49" name="Text Placeholder 48"/>
          <p:cNvSpPr>
            <a:spLocks noGrp="1"/>
          </p:cNvSpPr>
          <p:nvPr>
            <p:ph type="body" sz="quarter" idx="144"/>
          </p:nvPr>
        </p:nvSpPr>
        <p:spPr/>
        <p:txBody>
          <a:bodyPr/>
          <a:lstStyle/>
          <a:p>
            <a:endParaRPr lang="en-US"/>
          </a:p>
        </p:txBody>
      </p:sp>
      <p:sp>
        <p:nvSpPr>
          <p:cNvPr id="50" name="Text Placeholder 49"/>
          <p:cNvSpPr>
            <a:spLocks noGrp="1"/>
          </p:cNvSpPr>
          <p:nvPr>
            <p:ph type="body" sz="quarter" idx="145"/>
          </p:nvPr>
        </p:nvSpPr>
        <p:spPr/>
        <p:txBody>
          <a:bodyPr/>
          <a:lstStyle/>
          <a:p>
            <a:endParaRPr lang="en-US"/>
          </a:p>
        </p:txBody>
      </p:sp>
      <p:sp>
        <p:nvSpPr>
          <p:cNvPr id="51" name="Text Placeholder 50"/>
          <p:cNvSpPr>
            <a:spLocks noGrp="1"/>
          </p:cNvSpPr>
          <p:nvPr>
            <p:ph type="body" sz="quarter" idx="146"/>
          </p:nvPr>
        </p:nvSpPr>
        <p:spPr/>
        <p:txBody>
          <a:bodyPr/>
          <a:lstStyle/>
          <a:p>
            <a:endParaRPr lang="en-US"/>
          </a:p>
        </p:txBody>
      </p:sp>
      <p:sp>
        <p:nvSpPr>
          <p:cNvPr id="52" name="Text Placeholder 51"/>
          <p:cNvSpPr>
            <a:spLocks noGrp="1"/>
          </p:cNvSpPr>
          <p:nvPr>
            <p:ph type="body" sz="quarter" idx="147"/>
          </p:nvPr>
        </p:nvSpPr>
        <p:spPr/>
        <p:txBody>
          <a:bodyPr/>
          <a:lstStyle/>
          <a:p>
            <a:endParaRPr lang="en-US"/>
          </a:p>
        </p:txBody>
      </p:sp>
      <p:sp>
        <p:nvSpPr>
          <p:cNvPr id="53" name="Text Placeholder 52"/>
          <p:cNvSpPr>
            <a:spLocks noGrp="1"/>
          </p:cNvSpPr>
          <p:nvPr>
            <p:ph type="body" sz="quarter" idx="148"/>
          </p:nvPr>
        </p:nvSpPr>
        <p:spPr/>
        <p:txBody>
          <a:bodyPr/>
          <a:lstStyle/>
          <a:p>
            <a:endParaRPr lang="en-US"/>
          </a:p>
        </p:txBody>
      </p:sp>
      <p:sp>
        <p:nvSpPr>
          <p:cNvPr id="54" name="Text Placeholder 53"/>
          <p:cNvSpPr>
            <a:spLocks noGrp="1"/>
          </p:cNvSpPr>
          <p:nvPr>
            <p:ph type="body" sz="quarter" idx="149"/>
          </p:nvPr>
        </p:nvSpPr>
        <p:spPr/>
        <p:txBody>
          <a:bodyPr/>
          <a:lstStyle/>
          <a:p>
            <a:endParaRPr lang="en-US" dirty="0"/>
          </a:p>
        </p:txBody>
      </p:sp>
      <p:sp>
        <p:nvSpPr>
          <p:cNvPr id="55" name="Text Placeholder 54"/>
          <p:cNvSpPr>
            <a:spLocks noGrp="1"/>
          </p:cNvSpPr>
          <p:nvPr>
            <p:ph type="body" sz="quarter" idx="150"/>
          </p:nvPr>
        </p:nvSpPr>
        <p:spPr>
          <a:xfrm>
            <a:off x="3662362" y="1112036"/>
            <a:ext cx="20107276" cy="598230"/>
          </a:xfrm>
        </p:spPr>
        <p:txBody>
          <a:bodyPr>
            <a:normAutofit lnSpcReduction="10000"/>
          </a:bodyPr>
          <a:lstStyle/>
          <a:p>
            <a:r>
              <a:rPr lang="en-US" dirty="0" smtClean="0"/>
              <a:t>Brooke Haag</a:t>
            </a:r>
            <a:endParaRPr lang="en-US" dirty="0"/>
          </a:p>
        </p:txBody>
      </p:sp>
      <p:sp>
        <p:nvSpPr>
          <p:cNvPr id="56" name="Text Placeholder 55"/>
          <p:cNvSpPr>
            <a:spLocks noGrp="1"/>
          </p:cNvSpPr>
          <p:nvPr>
            <p:ph type="body" sz="quarter" idx="184"/>
          </p:nvPr>
        </p:nvSpPr>
        <p:spPr/>
        <p:txBody>
          <a:bodyPr/>
          <a:lstStyle/>
          <a:p>
            <a:r>
              <a:rPr lang="en-US" dirty="0" smtClean="0"/>
              <a:t>Hartnell College </a:t>
            </a:r>
            <a:endParaRPr lang="en-US" dirty="0"/>
          </a:p>
        </p:txBody>
      </p:sp>
      <p:sp>
        <p:nvSpPr>
          <p:cNvPr id="57" name="Text Placeholder 56"/>
          <p:cNvSpPr>
            <a:spLocks noGrp="1"/>
          </p:cNvSpPr>
          <p:nvPr>
            <p:ph type="body" sz="quarter" idx="185"/>
          </p:nvPr>
        </p:nvSpPr>
        <p:spPr>
          <a:xfrm>
            <a:off x="3662362" y="130785"/>
            <a:ext cx="20107276" cy="845785"/>
          </a:xfrm>
        </p:spPr>
        <p:txBody>
          <a:bodyPr>
            <a:noAutofit/>
          </a:bodyPr>
          <a:lstStyle/>
          <a:p>
            <a:r>
              <a:rPr lang="en-US" sz="6200" dirty="0" smtClean="0"/>
              <a:t>Proper Care and Feeding of a Dynamic SPS Chapter</a:t>
            </a:r>
            <a:endParaRPr lang="en-US" sz="6200" dirty="0"/>
          </a:p>
        </p:txBody>
      </p:sp>
      <p:pic>
        <p:nvPicPr>
          <p:cNvPr id="63" name="Picture Placeholder 62" descr="sps_logo_blue.gif"/>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64242" r="-64242"/>
          <a:stretch>
            <a:fillRect/>
          </a:stretch>
        </p:blipFill>
        <p:spPr>
          <a:xfrm>
            <a:off x="23130012" y="350914"/>
            <a:ext cx="3730488" cy="1698015"/>
          </a:xfrm>
        </p:spPr>
      </p:pic>
      <p:sp>
        <p:nvSpPr>
          <p:cNvPr id="59" name="Text Placeholder 5"/>
          <p:cNvSpPr txBox="1">
            <a:spLocks/>
          </p:cNvSpPr>
          <p:nvPr/>
        </p:nvSpPr>
        <p:spPr>
          <a:xfrm>
            <a:off x="576461" y="10735916"/>
            <a:ext cx="6281539" cy="428684"/>
          </a:xfrm>
          <a:prstGeom prst="rect">
            <a:avLst/>
          </a:prstGeom>
          <a:noFill/>
        </p:spPr>
        <p:txBody>
          <a:bodyPr wrap="square" lIns="52249" tIns="52249" rIns="52249" bIns="52249" anchor="ctr" anchorCtr="0">
            <a:spAutoFit/>
          </a:bodyPr>
          <a:lstStyle>
            <a:lvl1pPr marL="940479" indent="-940479" algn="ctr" defTabSz="2507943" rtl="0" eaLnBrk="1" latinLnBrk="0" hangingPunct="1">
              <a:spcBef>
                <a:spcPct val="20000"/>
              </a:spcBef>
              <a:buFont typeface="Arial" pitchFamily="34" charset="0"/>
              <a:buNone/>
              <a:defRPr sz="2100" b="1" u="sng" kern="1200" baseline="0">
                <a:solidFill>
                  <a:schemeClr val="accent5">
                    <a:lumMod val="50000"/>
                  </a:schemeClr>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dirty="0" smtClean="0"/>
              <a:t>HARTNELL SPS CHAPTER GOALS</a:t>
            </a:r>
            <a:endParaRPr lang="en-US" dirty="0"/>
          </a:p>
        </p:txBody>
      </p:sp>
      <p:sp>
        <p:nvSpPr>
          <p:cNvPr id="61" name="Text Placeholder 17"/>
          <p:cNvSpPr txBox="1">
            <a:spLocks/>
          </p:cNvSpPr>
          <p:nvPr/>
        </p:nvSpPr>
        <p:spPr>
          <a:xfrm>
            <a:off x="576461" y="11309192"/>
            <a:ext cx="6281539" cy="2676764"/>
          </a:xfrm>
          <a:prstGeom prst="rect">
            <a:avLst/>
          </a:prstGeom>
        </p:spPr>
        <p:txBody>
          <a:bodyPr wrap="square" lIns="130622" tIns="130622" rIns="130622" bIns="130622">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dirty="0" smtClean="0"/>
              <a:t>The club has several primary goals: </a:t>
            </a:r>
            <a:br>
              <a:rPr lang="en-US" dirty="0" smtClean="0"/>
            </a:br>
            <a:r>
              <a:rPr lang="en-US" dirty="0" smtClean="0"/>
              <a:t/>
            </a:r>
            <a:br>
              <a:rPr lang="en-US" dirty="0" smtClean="0"/>
            </a:br>
            <a:r>
              <a:rPr lang="en-US" dirty="0" smtClean="0"/>
              <a:t>–  To promote science at Hartnell and in the wider community</a:t>
            </a:r>
            <a:br>
              <a:rPr lang="en-US" dirty="0" smtClean="0"/>
            </a:br>
            <a:endParaRPr lang="en-US" dirty="0" smtClean="0"/>
          </a:p>
          <a:p>
            <a:r>
              <a:rPr lang="en-US" dirty="0" smtClean="0"/>
              <a:t>–  To perform community service</a:t>
            </a:r>
            <a:br>
              <a:rPr lang="en-US" dirty="0" smtClean="0"/>
            </a:br>
            <a:r>
              <a:rPr lang="en-US" dirty="0" smtClean="0"/>
              <a:t/>
            </a:r>
            <a:br>
              <a:rPr lang="en-US" dirty="0" smtClean="0"/>
            </a:br>
            <a:r>
              <a:rPr lang="en-US" dirty="0" smtClean="0"/>
              <a:t>–  To raise money for scholarships and other club activities</a:t>
            </a:r>
            <a:br>
              <a:rPr lang="en-US" dirty="0" smtClean="0"/>
            </a:br>
            <a:r>
              <a:rPr lang="en-US" dirty="0" smtClean="0"/>
              <a:t/>
            </a:r>
            <a:br>
              <a:rPr lang="en-US" dirty="0" smtClean="0"/>
            </a:br>
            <a:r>
              <a:rPr lang="en-US" dirty="0" smtClean="0"/>
              <a:t>–  To stimulate interest in physics through special projects</a:t>
            </a:r>
            <a:br>
              <a:rPr lang="en-US" dirty="0" smtClean="0"/>
            </a:br>
            <a:r>
              <a:rPr lang="en-US" dirty="0" smtClean="0"/>
              <a:t/>
            </a:r>
            <a:br>
              <a:rPr lang="en-US" dirty="0" smtClean="0"/>
            </a:br>
            <a:r>
              <a:rPr lang="en-US" dirty="0" smtClean="0"/>
              <a:t>–  To be social and have fun!</a:t>
            </a:r>
            <a:endParaRPr lang="en-US" dirty="0"/>
          </a:p>
        </p:txBody>
      </p:sp>
      <p:pic>
        <p:nvPicPr>
          <p:cNvPr id="81" name="Picture Placeholder 79"/>
          <p:cNvPicPr>
            <a:picLocks noChangeAspect="1"/>
          </p:cNvPicPr>
          <p:nvPr/>
        </p:nvPicPr>
        <p:blipFill rotWithShape="1">
          <a:blip r:embed="rId10" cstate="print">
            <a:extLst>
              <a:ext uri="{28A0092B-C50C-407E-A947-70E740481C1C}">
                <a14:useLocalDpi xmlns:a14="http://schemas.microsoft.com/office/drawing/2010/main" val="0"/>
              </a:ext>
            </a:extLst>
          </a:blip>
          <a:srcRect r="14215"/>
          <a:stretch/>
        </p:blipFill>
        <p:spPr>
          <a:xfrm>
            <a:off x="16852503" y="7872074"/>
            <a:ext cx="3226197" cy="2820593"/>
          </a:xfrm>
          <a:prstGeom prst="rect">
            <a:avLst/>
          </a:prstGeom>
          <a:solidFill>
            <a:schemeClr val="bg2"/>
          </a:solidFill>
          <a:ln>
            <a:solidFill>
              <a:schemeClr val="tx2"/>
            </a:solidFill>
          </a:ln>
          <a:effectLst/>
        </p:spPr>
      </p:pic>
      <p:pic>
        <p:nvPicPr>
          <p:cNvPr id="82" name="Picture 81"/>
          <p:cNvPicPr>
            <a:picLocks noChangeAspect="1"/>
          </p:cNvPicPr>
          <p:nvPr/>
        </p:nvPicPr>
        <p:blipFill rotWithShape="1">
          <a:blip r:embed="rId11"/>
          <a:srcRect t="14015" r="11569"/>
          <a:stretch/>
        </p:blipFill>
        <p:spPr>
          <a:xfrm>
            <a:off x="17610667" y="3197779"/>
            <a:ext cx="2468033" cy="3198871"/>
          </a:xfrm>
          <a:prstGeom prst="rect">
            <a:avLst/>
          </a:prstGeom>
        </p:spPr>
      </p:pic>
      <p:pic>
        <p:nvPicPr>
          <p:cNvPr id="83" name="Picture 82"/>
          <p:cNvPicPr>
            <a:picLocks noChangeAspect="1"/>
          </p:cNvPicPr>
          <p:nvPr/>
        </p:nvPicPr>
        <p:blipFill rotWithShape="1">
          <a:blip r:embed="rId12"/>
          <a:srcRect r="17635"/>
          <a:stretch/>
        </p:blipFill>
        <p:spPr>
          <a:xfrm>
            <a:off x="13989050" y="7184095"/>
            <a:ext cx="2775479" cy="2527300"/>
          </a:xfrm>
          <a:prstGeom prst="rect">
            <a:avLst/>
          </a:prstGeom>
        </p:spPr>
      </p:pic>
      <p:pic>
        <p:nvPicPr>
          <p:cNvPr id="84" name="Picture 83"/>
          <p:cNvPicPr>
            <a:picLocks noChangeAspect="1"/>
          </p:cNvPicPr>
          <p:nvPr/>
        </p:nvPicPr>
        <p:blipFill rotWithShape="1">
          <a:blip r:embed="rId13"/>
          <a:srcRect l="10521" r="10061"/>
          <a:stretch/>
        </p:blipFill>
        <p:spPr>
          <a:xfrm>
            <a:off x="20643716" y="3205015"/>
            <a:ext cx="3125922" cy="2952028"/>
          </a:xfrm>
          <a:prstGeom prst="rect">
            <a:avLst/>
          </a:prstGeom>
        </p:spPr>
      </p:pic>
      <p:pic>
        <p:nvPicPr>
          <p:cNvPr id="85" name="Picture 84"/>
          <p:cNvPicPr>
            <a:picLocks noChangeAspect="1"/>
          </p:cNvPicPr>
          <p:nvPr/>
        </p:nvPicPr>
        <p:blipFill>
          <a:blip r:embed="rId14"/>
          <a:stretch>
            <a:fillRect/>
          </a:stretch>
        </p:blipFill>
        <p:spPr>
          <a:xfrm>
            <a:off x="23856059" y="3191089"/>
            <a:ext cx="2869447" cy="3839006"/>
          </a:xfrm>
          <a:prstGeom prst="rect">
            <a:avLst/>
          </a:prstGeom>
        </p:spPr>
      </p:pic>
      <p:pic>
        <p:nvPicPr>
          <p:cNvPr id="86" name="Picture 85"/>
          <p:cNvPicPr>
            <a:picLocks noChangeAspect="1"/>
          </p:cNvPicPr>
          <p:nvPr/>
        </p:nvPicPr>
        <p:blipFill rotWithShape="1">
          <a:blip r:embed="rId15"/>
          <a:srcRect t="18850" r="18273"/>
          <a:stretch/>
        </p:blipFill>
        <p:spPr>
          <a:xfrm>
            <a:off x="10124946" y="12222298"/>
            <a:ext cx="3314937" cy="2468641"/>
          </a:xfrm>
          <a:prstGeom prst="rect">
            <a:avLst/>
          </a:prstGeom>
        </p:spPr>
      </p:pic>
      <p:sp>
        <p:nvSpPr>
          <p:cNvPr id="87" name="Text Placeholder 17"/>
          <p:cNvSpPr txBox="1">
            <a:spLocks/>
          </p:cNvSpPr>
          <p:nvPr/>
        </p:nvSpPr>
        <p:spPr>
          <a:xfrm>
            <a:off x="20574412" y="8756037"/>
            <a:ext cx="6280957" cy="5132819"/>
          </a:xfrm>
          <a:prstGeom prst="rect">
            <a:avLst/>
          </a:prstGeom>
        </p:spPr>
        <p:txBody>
          <a:bodyPr wrap="square" lIns="130622" tIns="130622" rIns="130622" bIns="130622">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dirty="0" smtClean="0"/>
              <a:t>There are many keys to the success </a:t>
            </a:r>
            <a:r>
              <a:rPr lang="en-US" dirty="0" smtClean="0"/>
              <a:t>of </a:t>
            </a:r>
            <a:r>
              <a:rPr lang="en-US" dirty="0" err="1" smtClean="0"/>
              <a:t>Hartnell</a:t>
            </a:r>
            <a:r>
              <a:rPr lang="en-US" dirty="0" smtClean="0"/>
              <a:t> </a:t>
            </a:r>
            <a:r>
              <a:rPr lang="en-US" dirty="0" smtClean="0"/>
              <a:t>College’s SPS Chapter </a:t>
            </a:r>
            <a:r>
              <a:rPr lang="en-US" dirty="0" smtClean="0"/>
              <a:t>:</a:t>
            </a:r>
            <a:br>
              <a:rPr lang="en-US" dirty="0" smtClean="0"/>
            </a:br>
            <a:r>
              <a:rPr lang="en-US" dirty="0" smtClean="0"/>
              <a:t/>
            </a:r>
            <a:br>
              <a:rPr lang="en-US" dirty="0" smtClean="0"/>
            </a:br>
            <a:r>
              <a:rPr lang="en-US" dirty="0" smtClean="0"/>
              <a:t>–  maintaining long standing traditions (e.g. more than thirty years of the annual Hartnell College Physics Olympics)</a:t>
            </a:r>
            <a:br>
              <a:rPr lang="en-US" dirty="0" smtClean="0"/>
            </a:br>
            <a:endParaRPr lang="en-US" dirty="0" smtClean="0"/>
          </a:p>
          <a:p>
            <a:r>
              <a:rPr lang="en-US" dirty="0" smtClean="0"/>
              <a:t>–  holding weekly club student run meetings </a:t>
            </a:r>
            <a:r>
              <a:rPr lang="en-US" dirty="0" smtClean="0"/>
              <a:t>with free </a:t>
            </a:r>
            <a:r>
              <a:rPr lang="en-US" dirty="0" smtClean="0"/>
              <a:t>food for special events</a:t>
            </a:r>
            <a:br>
              <a:rPr lang="en-US" dirty="0" smtClean="0"/>
            </a:br>
            <a:r>
              <a:rPr lang="en-US" dirty="0" smtClean="0"/>
              <a:t> </a:t>
            </a:r>
            <a:br>
              <a:rPr lang="en-US" dirty="0" smtClean="0"/>
            </a:br>
            <a:r>
              <a:rPr lang="en-US" dirty="0" smtClean="0"/>
              <a:t>–  doing community outreach regularly, especially </a:t>
            </a:r>
            <a:r>
              <a:rPr lang="en-US" dirty="0" smtClean="0"/>
              <a:t>participating in opportunities </a:t>
            </a:r>
            <a:r>
              <a:rPr lang="en-US" dirty="0" smtClean="0"/>
              <a:t>as identified by club members</a:t>
            </a:r>
            <a:br>
              <a:rPr lang="en-US" dirty="0" smtClean="0"/>
            </a:br>
            <a:r>
              <a:rPr lang="en-US" dirty="0" smtClean="0"/>
              <a:t/>
            </a:r>
            <a:br>
              <a:rPr lang="en-US" dirty="0" smtClean="0"/>
            </a:br>
            <a:r>
              <a:rPr lang="en-US" dirty="0" smtClean="0"/>
              <a:t>–  holding officer </a:t>
            </a:r>
            <a:r>
              <a:rPr lang="en-US" dirty="0"/>
              <a:t>elections in the spring semester to set the club up for success </a:t>
            </a:r>
            <a:r>
              <a:rPr lang="en-US" dirty="0" smtClean="0"/>
              <a:t>the </a:t>
            </a:r>
            <a:r>
              <a:rPr lang="en-US" dirty="0"/>
              <a:t>following fall</a:t>
            </a:r>
            <a:br>
              <a:rPr lang="en-US" dirty="0"/>
            </a:br>
            <a:endParaRPr lang="en-US" dirty="0" smtClean="0"/>
          </a:p>
          <a:p>
            <a:r>
              <a:rPr lang="en-US" dirty="0" smtClean="0"/>
              <a:t>- raising money to fund club projects, fun events, and scholarships</a:t>
            </a:r>
          </a:p>
          <a:p>
            <a:r>
              <a:rPr lang="en-US" dirty="0" smtClean="0"/>
              <a:t/>
            </a:r>
            <a:br>
              <a:rPr lang="en-US" dirty="0" smtClean="0"/>
            </a:br>
            <a:r>
              <a:rPr lang="en-US" dirty="0" smtClean="0"/>
              <a:t>Running a chapter of the SPS is a very rewarding adventure</a:t>
            </a:r>
            <a:r>
              <a:rPr lang="en-US" dirty="0" smtClean="0"/>
              <a:t>.  Giving students the </a:t>
            </a:r>
            <a:r>
              <a:rPr lang="en-US" dirty="0"/>
              <a:t>opportunity </a:t>
            </a:r>
            <a:r>
              <a:rPr lang="en-US" dirty="0" smtClean="0"/>
              <a:t>to </a:t>
            </a:r>
            <a:r>
              <a:rPr lang="en-US" dirty="0"/>
              <a:t>belong to </a:t>
            </a:r>
            <a:r>
              <a:rPr lang="en-US" dirty="0" smtClean="0"/>
              <a:t>a nationally based </a:t>
            </a:r>
            <a:r>
              <a:rPr lang="en-US" dirty="0"/>
              <a:t>professional organization is </a:t>
            </a:r>
            <a:r>
              <a:rPr lang="en-US" dirty="0" smtClean="0"/>
              <a:t>very important. </a:t>
            </a:r>
            <a:r>
              <a:rPr lang="en-US" dirty="0" smtClean="0"/>
              <a:t>Seeing students develop maturity through responsibility and a sense of public service is </a:t>
            </a:r>
            <a:r>
              <a:rPr lang="en-US" dirty="0" smtClean="0"/>
              <a:t>truly wonderful.  Finally, it offers a context for getting to know students outsid</a:t>
            </a:r>
            <a:r>
              <a:rPr lang="en-US" dirty="0" smtClean="0"/>
              <a:t>e of the classroom in a meaningful way and vice versa.</a:t>
            </a:r>
            <a:endParaRPr lang="en-US" dirty="0"/>
          </a:p>
        </p:txBody>
      </p:sp>
      <p:pic>
        <p:nvPicPr>
          <p:cNvPr id="89" name="Picture 88"/>
          <p:cNvPicPr>
            <a:picLocks noChangeAspect="1"/>
          </p:cNvPicPr>
          <p:nvPr/>
        </p:nvPicPr>
        <p:blipFill>
          <a:blip r:embed="rId16"/>
          <a:stretch>
            <a:fillRect/>
          </a:stretch>
        </p:blipFill>
        <p:spPr>
          <a:xfrm>
            <a:off x="3644090" y="13595170"/>
            <a:ext cx="3155296" cy="2215351"/>
          </a:xfrm>
          <a:prstGeom prst="rect">
            <a:avLst/>
          </a:prstGeom>
          <a:ln>
            <a:noFill/>
          </a:ln>
          <a:effectLst>
            <a:softEdge rad="112500"/>
          </a:effectLst>
        </p:spPr>
      </p:pic>
      <p:sp>
        <p:nvSpPr>
          <p:cNvPr id="90" name="Picture Placeholder 89"/>
          <p:cNvSpPr>
            <a:spLocks noGrp="1"/>
          </p:cNvSpPr>
          <p:nvPr>
            <p:ph type="pic" sz="quarter" idx="115"/>
          </p:nvPr>
        </p:nvSpPr>
        <p:spPr/>
      </p:sp>
      <p:sp>
        <p:nvSpPr>
          <p:cNvPr id="92" name="Text Placeholder 9"/>
          <p:cNvSpPr>
            <a:spLocks noGrp="1"/>
          </p:cNvSpPr>
          <p:nvPr>
            <p:ph type="body" sz="quarter" idx="24"/>
          </p:nvPr>
        </p:nvSpPr>
        <p:spPr>
          <a:xfrm>
            <a:off x="20712809" y="2673773"/>
            <a:ext cx="6140989" cy="428684"/>
          </a:xfrm>
        </p:spPr>
        <p:txBody>
          <a:bodyPr/>
          <a:lstStyle/>
          <a:p>
            <a:r>
              <a:rPr lang="en-US" dirty="0" smtClean="0"/>
              <a:t>HAVE FUN</a:t>
            </a:r>
            <a:endParaRPr lang="en-US" dirty="0"/>
          </a:p>
        </p:txBody>
      </p:sp>
      <p:sp>
        <p:nvSpPr>
          <p:cNvPr id="4" name="Picture Placeholder 3"/>
          <p:cNvSpPr>
            <a:spLocks noGrp="1"/>
          </p:cNvSpPr>
          <p:nvPr>
            <p:ph type="pic" sz="quarter" idx="129"/>
          </p:nvPr>
        </p:nvSpPr>
        <p:spPr/>
      </p:sp>
      <p:sp>
        <p:nvSpPr>
          <p:cNvPr id="68" name="Text Placeholder 28"/>
          <p:cNvSpPr>
            <a:spLocks noGrp="1"/>
          </p:cNvSpPr>
          <p:nvPr>
            <p:ph type="body" sz="quarter" idx="125"/>
          </p:nvPr>
        </p:nvSpPr>
        <p:spPr>
          <a:xfrm>
            <a:off x="685800" y="14018896"/>
            <a:ext cx="2779837" cy="1002459"/>
          </a:xfrm>
        </p:spPr>
        <p:txBody>
          <a:bodyPr/>
          <a:lstStyle/>
          <a:p>
            <a:r>
              <a:rPr lang="en-US" sz="1200" b="1" dirty="0" smtClean="0">
                <a:effectLst/>
              </a:rPr>
              <a:t>Figure 1</a:t>
            </a:r>
            <a:r>
              <a:rPr lang="en-US" sz="1200" b="1" dirty="0"/>
              <a:t>.</a:t>
            </a:r>
            <a:r>
              <a:rPr lang="en-US" sz="1200" b="1" dirty="0" smtClean="0">
                <a:effectLst/>
              </a:rPr>
              <a:t>  </a:t>
            </a:r>
            <a:r>
              <a:rPr lang="en-US" sz="1200" dirty="0" smtClean="0"/>
              <a:t>Hartnell SPS t-shirt logo as drawn by Jaime </a:t>
            </a:r>
            <a:r>
              <a:rPr lang="en-US" sz="1200" dirty="0" smtClean="0"/>
              <a:t>DeAnda</a:t>
            </a:r>
            <a:r>
              <a:rPr lang="en-US" sz="1200" dirty="0" smtClean="0"/>
              <a:t>.  S</a:t>
            </a:r>
            <a:r>
              <a:rPr lang="en-US" sz="1200" dirty="0" smtClean="0"/>
              <a:t>elling </a:t>
            </a:r>
            <a:r>
              <a:rPr lang="en-US" sz="1200" dirty="0" smtClean="0"/>
              <a:t>t-shirts is a popular fundraiser and method of promoting the club.</a:t>
            </a:r>
            <a:endParaRPr lang="en-US" sz="1200" dirty="0"/>
          </a:p>
        </p:txBody>
      </p:sp>
      <p:sp>
        <p:nvSpPr>
          <p:cNvPr id="69" name="Text Placeholder 28"/>
          <p:cNvSpPr>
            <a:spLocks noGrp="1"/>
          </p:cNvSpPr>
          <p:nvPr>
            <p:ph type="body" sz="quarter" idx="125"/>
          </p:nvPr>
        </p:nvSpPr>
        <p:spPr>
          <a:xfrm>
            <a:off x="7313613" y="8420021"/>
            <a:ext cx="2278735" cy="1925789"/>
          </a:xfrm>
        </p:spPr>
        <p:txBody>
          <a:bodyPr/>
          <a:lstStyle/>
          <a:p>
            <a:r>
              <a:rPr lang="en-US" sz="1200" b="1" dirty="0" smtClean="0">
                <a:effectLst/>
              </a:rPr>
              <a:t>Figure 3.  </a:t>
            </a:r>
            <a:r>
              <a:rPr lang="en-US" sz="1200" dirty="0" smtClean="0">
                <a:effectLst/>
              </a:rPr>
              <a:t>Hartnell students pose with Dr. Enrico Ruiz-Ramirez after his lecture detailing his career evolution.  The event was funded through the Future Faces of Physics </a:t>
            </a:r>
            <a:r>
              <a:rPr lang="en-US" sz="1200" dirty="0"/>
              <a:t>Award.</a:t>
            </a:r>
            <a:br>
              <a:rPr lang="en-US" sz="1200" dirty="0"/>
            </a:br>
            <a:r>
              <a:rPr lang="en-US" sz="1100" dirty="0" smtClean="0"/>
              <a:t>www.spsnational.org</a:t>
            </a:r>
            <a:r>
              <a:rPr lang="en-US" sz="1100" dirty="0"/>
              <a:t>/programs/</a:t>
            </a:r>
            <a:r>
              <a:rPr lang="en-US" sz="1100" dirty="0" err="1"/>
              <a:t>futurefaces</a:t>
            </a:r>
            <a:r>
              <a:rPr lang="en-US" sz="1100" dirty="0"/>
              <a:t>/</a:t>
            </a:r>
          </a:p>
        </p:txBody>
      </p:sp>
      <p:sp>
        <p:nvSpPr>
          <p:cNvPr id="7" name="Picture Placeholder 6"/>
          <p:cNvSpPr>
            <a:spLocks noGrp="1"/>
          </p:cNvSpPr>
          <p:nvPr>
            <p:ph type="pic" sz="quarter" idx="131"/>
          </p:nvPr>
        </p:nvSpPr>
        <p:spPr/>
      </p:sp>
      <p:sp>
        <p:nvSpPr>
          <p:cNvPr id="12" name="Picture Placeholder 11"/>
          <p:cNvSpPr>
            <a:spLocks noGrp="1"/>
          </p:cNvSpPr>
          <p:nvPr>
            <p:ph type="pic" sz="quarter" idx="128"/>
          </p:nvPr>
        </p:nvSpPr>
        <p:spPr/>
      </p:sp>
      <p:pic>
        <p:nvPicPr>
          <p:cNvPr id="75" name="Picture Placeholder 72"/>
          <p:cNvPicPr>
            <a:picLocks noChangeAspect="1"/>
          </p:cNvPicPr>
          <p:nvPr/>
        </p:nvPicPr>
        <p:blipFill rotWithShape="1">
          <a:blip r:embed="rId17" cstate="print">
            <a:extLst>
              <a:ext uri="{28A0092B-C50C-407E-A947-70E740481C1C}">
                <a14:useLocalDpi xmlns:a14="http://schemas.microsoft.com/office/drawing/2010/main" val="0"/>
              </a:ext>
            </a:extLst>
          </a:blip>
          <a:srcRect r="19550" b="24477"/>
          <a:stretch/>
        </p:blipFill>
        <p:spPr>
          <a:xfrm>
            <a:off x="16819121" y="12373343"/>
            <a:ext cx="3306299" cy="2318293"/>
          </a:xfrm>
          <a:prstGeom prst="rect">
            <a:avLst/>
          </a:prstGeom>
          <a:solidFill>
            <a:schemeClr val="bg2"/>
          </a:solidFill>
          <a:ln>
            <a:solidFill>
              <a:schemeClr val="tx2"/>
            </a:solidFill>
          </a:ln>
          <a:effectLst/>
        </p:spPr>
      </p:pic>
      <p:pic>
        <p:nvPicPr>
          <p:cNvPr id="78" name="Picture Placeholder 79"/>
          <p:cNvPicPr>
            <a:picLocks noChangeAspect="1"/>
          </p:cNvPicPr>
          <p:nvPr/>
        </p:nvPicPr>
        <p:blipFill rotWithShape="1">
          <a:blip r:embed="rId18"/>
          <a:srcRect l="11731" t="6157" r="9895" b="6157"/>
          <a:stretch/>
        </p:blipFill>
        <p:spPr>
          <a:xfrm>
            <a:off x="13982700" y="12373343"/>
            <a:ext cx="2762780" cy="2318293"/>
          </a:xfrm>
          <a:prstGeom prst="rect">
            <a:avLst/>
          </a:prstGeom>
          <a:solidFill>
            <a:schemeClr val="bg2"/>
          </a:solidFill>
          <a:ln>
            <a:solidFill>
              <a:schemeClr val="tx2"/>
            </a:solidFill>
          </a:ln>
          <a:effectLst/>
        </p:spPr>
      </p:pic>
      <p:sp>
        <p:nvSpPr>
          <p:cNvPr id="79" name="Text Placeholder 7"/>
          <p:cNvSpPr>
            <a:spLocks noGrp="1"/>
          </p:cNvSpPr>
          <p:nvPr>
            <p:ph type="body" sz="quarter" idx="22"/>
          </p:nvPr>
        </p:nvSpPr>
        <p:spPr>
          <a:xfrm>
            <a:off x="13906500" y="11802139"/>
            <a:ext cx="6280547" cy="428684"/>
          </a:xfrm>
        </p:spPr>
        <p:txBody>
          <a:bodyPr/>
          <a:lstStyle/>
          <a:p>
            <a:r>
              <a:rPr lang="en-US" dirty="0" smtClean="0"/>
              <a:t>COMMUNITY SERVICE</a:t>
            </a:r>
            <a:endParaRPr lang="en-US" dirty="0"/>
          </a:p>
        </p:txBody>
      </p:sp>
      <p:sp>
        <p:nvSpPr>
          <p:cNvPr id="91" name="Text Placeholder 28"/>
          <p:cNvSpPr>
            <a:spLocks noGrp="1"/>
          </p:cNvSpPr>
          <p:nvPr>
            <p:ph type="body" sz="quarter" idx="125"/>
          </p:nvPr>
        </p:nvSpPr>
        <p:spPr>
          <a:xfrm>
            <a:off x="11046024" y="3838945"/>
            <a:ext cx="2476500" cy="1002459"/>
          </a:xfrm>
        </p:spPr>
        <p:txBody>
          <a:bodyPr/>
          <a:lstStyle/>
          <a:p>
            <a:r>
              <a:rPr lang="en-US" sz="1200" b="1" dirty="0" smtClean="0">
                <a:effectLst/>
              </a:rPr>
              <a:t>Figure 2. </a:t>
            </a:r>
            <a:r>
              <a:rPr lang="en-US" sz="1200" dirty="0" smtClean="0">
                <a:effectLst/>
              </a:rPr>
              <a:t>Leo Osornio involves a middle school student in the demonstration of how an electromagnet works.</a:t>
            </a:r>
            <a:endParaRPr lang="en-US" sz="1200" dirty="0"/>
          </a:p>
        </p:txBody>
      </p:sp>
      <p:sp>
        <p:nvSpPr>
          <p:cNvPr id="13" name="Text Placeholder 12"/>
          <p:cNvSpPr>
            <a:spLocks noGrp="1"/>
          </p:cNvSpPr>
          <p:nvPr>
            <p:ph type="body" sz="quarter" idx="125"/>
          </p:nvPr>
        </p:nvSpPr>
        <p:spPr/>
        <p:txBody>
          <a:bodyPr/>
          <a:lstStyle/>
          <a:p>
            <a:endParaRPr lang="en-US"/>
          </a:p>
        </p:txBody>
      </p:sp>
      <p:sp>
        <p:nvSpPr>
          <p:cNvPr id="93" name="Text Placeholder 28"/>
          <p:cNvSpPr>
            <a:spLocks noGrp="1"/>
          </p:cNvSpPr>
          <p:nvPr>
            <p:ph type="body" sz="quarter" idx="125"/>
          </p:nvPr>
        </p:nvSpPr>
        <p:spPr>
          <a:xfrm>
            <a:off x="10129948" y="14696802"/>
            <a:ext cx="3309935" cy="1013098"/>
          </a:xfrm>
        </p:spPr>
        <p:txBody>
          <a:bodyPr/>
          <a:lstStyle/>
          <a:p>
            <a:r>
              <a:rPr lang="en-US" sz="1200" b="1" dirty="0" smtClean="0">
                <a:effectLst/>
              </a:rPr>
              <a:t>Figure </a:t>
            </a:r>
            <a:r>
              <a:rPr lang="en-US" sz="1200" b="1" dirty="0"/>
              <a:t>6</a:t>
            </a:r>
            <a:r>
              <a:rPr lang="en-US" sz="1200" b="1" dirty="0" smtClean="0">
                <a:effectLst/>
              </a:rPr>
              <a:t>.  </a:t>
            </a:r>
            <a:r>
              <a:rPr lang="en-US" sz="1200" dirty="0" smtClean="0">
                <a:effectLst/>
              </a:rPr>
              <a:t>Rodrigo Sanchez </a:t>
            </a:r>
            <a:r>
              <a:rPr lang="en-US" sz="1200" dirty="0" smtClean="0"/>
              <a:t>explores the </a:t>
            </a:r>
            <a:r>
              <a:rPr lang="en-US" sz="1200" dirty="0" smtClean="0"/>
              <a:t>properties of liquid nitrogen for the weekly demonstration at a Friday afternoon SPS meeting.</a:t>
            </a:r>
            <a:endParaRPr lang="en-US" sz="1200" dirty="0"/>
          </a:p>
        </p:txBody>
      </p:sp>
      <p:sp>
        <p:nvSpPr>
          <p:cNvPr id="73" name="Text Placeholder 28"/>
          <p:cNvSpPr>
            <a:spLocks noGrp="1"/>
          </p:cNvSpPr>
          <p:nvPr>
            <p:ph type="body" sz="quarter" idx="125"/>
          </p:nvPr>
        </p:nvSpPr>
        <p:spPr>
          <a:xfrm>
            <a:off x="10129948" y="10999500"/>
            <a:ext cx="3268133" cy="1023167"/>
          </a:xfrm>
        </p:spPr>
        <p:txBody>
          <a:bodyPr/>
          <a:lstStyle/>
          <a:p>
            <a:r>
              <a:rPr lang="en-US" sz="1200" b="1" dirty="0" smtClean="0">
                <a:effectLst/>
              </a:rPr>
              <a:t>Figure 4.  </a:t>
            </a:r>
            <a:r>
              <a:rPr lang="en-US" sz="1200" dirty="0" smtClean="0">
                <a:effectLst/>
              </a:rPr>
              <a:t>Kayla Vuong demonstrates electromagnetic induction for high school students during the North Salinas High School Hartnell STEM fair.</a:t>
            </a:r>
            <a:endParaRPr lang="en-US" sz="1200" dirty="0"/>
          </a:p>
        </p:txBody>
      </p:sp>
      <p:sp>
        <p:nvSpPr>
          <p:cNvPr id="80" name="Text Placeholder 28"/>
          <p:cNvSpPr>
            <a:spLocks noGrp="1"/>
          </p:cNvSpPr>
          <p:nvPr>
            <p:ph type="body" sz="quarter" idx="125"/>
          </p:nvPr>
        </p:nvSpPr>
        <p:spPr>
          <a:xfrm>
            <a:off x="7271225" y="14338300"/>
            <a:ext cx="2321123" cy="1556457"/>
          </a:xfrm>
        </p:spPr>
        <p:txBody>
          <a:bodyPr/>
          <a:lstStyle/>
          <a:p>
            <a:r>
              <a:rPr lang="en-US" sz="1200" b="1" dirty="0" smtClean="0">
                <a:effectLst/>
              </a:rPr>
              <a:t>Figure </a:t>
            </a:r>
            <a:r>
              <a:rPr lang="en-US" sz="1200" b="1" dirty="0"/>
              <a:t>5</a:t>
            </a:r>
            <a:r>
              <a:rPr lang="en-US" sz="1200" b="1" dirty="0" smtClean="0">
                <a:effectLst/>
              </a:rPr>
              <a:t>.  </a:t>
            </a:r>
            <a:r>
              <a:rPr lang="en-US" sz="1200" dirty="0" smtClean="0"/>
              <a:t>Former club members Josh Ferroni and Justin Andrade return to a club meeting to speak about their summer internship experiences with Pacific Scientific. </a:t>
            </a:r>
            <a:endParaRPr lang="en-US" sz="1200" dirty="0"/>
          </a:p>
        </p:txBody>
      </p:sp>
      <p:sp>
        <p:nvSpPr>
          <p:cNvPr id="88" name="Text Placeholder 28"/>
          <p:cNvSpPr>
            <a:spLocks noGrp="1"/>
          </p:cNvSpPr>
          <p:nvPr>
            <p:ph type="body" sz="quarter" idx="125"/>
          </p:nvPr>
        </p:nvSpPr>
        <p:spPr>
          <a:xfrm>
            <a:off x="13989050" y="5658304"/>
            <a:ext cx="3560544" cy="1371791"/>
          </a:xfrm>
        </p:spPr>
        <p:txBody>
          <a:bodyPr/>
          <a:lstStyle/>
          <a:p>
            <a:r>
              <a:rPr lang="en-US" sz="1200" b="1" dirty="0" smtClean="0">
                <a:effectLst/>
              </a:rPr>
              <a:t>Figure 7.  </a:t>
            </a:r>
            <a:r>
              <a:rPr lang="en-US" sz="1200" dirty="0" smtClean="0">
                <a:effectLst/>
              </a:rPr>
              <a:t>Francisco Gutierrez, Mrugesh Patel, Miguel Flores and Jose Rico</a:t>
            </a:r>
            <a:r>
              <a:rPr lang="en-US" sz="1200" b="1" dirty="0" smtClean="0">
                <a:effectLst/>
              </a:rPr>
              <a:t> </a:t>
            </a:r>
            <a:r>
              <a:rPr lang="en-US" sz="1200" dirty="0" smtClean="0">
                <a:effectLst/>
              </a:rPr>
              <a:t>work hard on a new bed of nails demonstration for the </a:t>
            </a:r>
            <a:r>
              <a:rPr lang="en-US" sz="1200" dirty="0" smtClean="0"/>
              <a:t>Physics Olympics show, partially funded through the Marsh </a:t>
            </a:r>
            <a:r>
              <a:rPr lang="en-US" sz="1200" dirty="0"/>
              <a:t>White </a:t>
            </a:r>
            <a:r>
              <a:rPr lang="en-US" sz="1200" dirty="0" smtClean="0"/>
              <a:t>Award.</a:t>
            </a:r>
            <a:br>
              <a:rPr lang="en-US" sz="1200" dirty="0" smtClean="0"/>
            </a:br>
            <a:r>
              <a:rPr lang="en-US" sz="1100" dirty="0" smtClean="0"/>
              <a:t>www.spsnational.org</a:t>
            </a:r>
            <a:r>
              <a:rPr lang="en-US" sz="1100" dirty="0"/>
              <a:t>/programs/awards/</a:t>
            </a:r>
            <a:r>
              <a:rPr lang="en-US" sz="1100" dirty="0" smtClean="0"/>
              <a:t>white.htm</a:t>
            </a:r>
            <a:r>
              <a:rPr lang="en-US" sz="1200" dirty="0" smtClean="0"/>
              <a:t>.</a:t>
            </a:r>
            <a:endParaRPr lang="en-US" sz="1200" dirty="0"/>
          </a:p>
        </p:txBody>
      </p:sp>
      <p:sp>
        <p:nvSpPr>
          <p:cNvPr id="94" name="Text Placeholder 28"/>
          <p:cNvSpPr>
            <a:spLocks noGrp="1"/>
          </p:cNvSpPr>
          <p:nvPr>
            <p:ph type="body" sz="quarter" idx="125"/>
          </p:nvPr>
        </p:nvSpPr>
        <p:spPr>
          <a:xfrm>
            <a:off x="17602200" y="6497083"/>
            <a:ext cx="2476500" cy="1245684"/>
          </a:xfrm>
        </p:spPr>
        <p:txBody>
          <a:bodyPr>
            <a:noAutofit/>
          </a:bodyPr>
          <a:lstStyle/>
          <a:p>
            <a:r>
              <a:rPr lang="en-US" sz="1200" b="1" dirty="0" smtClean="0">
                <a:effectLst/>
              </a:rPr>
              <a:t>Figure </a:t>
            </a:r>
            <a:r>
              <a:rPr lang="en-US" sz="1200" b="1" dirty="0"/>
              <a:t>8</a:t>
            </a:r>
            <a:r>
              <a:rPr lang="en-US" sz="1200" b="1" dirty="0" smtClean="0">
                <a:effectLst/>
              </a:rPr>
              <a:t>.  </a:t>
            </a:r>
            <a:r>
              <a:rPr lang="en-US" sz="1200" dirty="0" smtClean="0">
                <a:effectLst/>
              </a:rPr>
              <a:t>Edgar Collazo, Jose Rico and another physics club member work on drilling the holes in a copper pipe for a new Reuben’s Tube demonstration.</a:t>
            </a:r>
            <a:endParaRPr lang="en-US" sz="1200" dirty="0"/>
          </a:p>
        </p:txBody>
      </p:sp>
      <p:sp>
        <p:nvSpPr>
          <p:cNvPr id="95" name="Text Placeholder 28"/>
          <p:cNvSpPr>
            <a:spLocks noGrp="1"/>
          </p:cNvSpPr>
          <p:nvPr>
            <p:ph type="body" sz="quarter" idx="125"/>
          </p:nvPr>
        </p:nvSpPr>
        <p:spPr>
          <a:xfrm>
            <a:off x="13989050" y="9779509"/>
            <a:ext cx="2476500" cy="1187125"/>
          </a:xfrm>
        </p:spPr>
        <p:txBody>
          <a:bodyPr/>
          <a:lstStyle/>
          <a:p>
            <a:r>
              <a:rPr lang="en-US" sz="1200" b="1" dirty="0" smtClean="0">
                <a:effectLst/>
              </a:rPr>
              <a:t>Figure </a:t>
            </a:r>
            <a:r>
              <a:rPr lang="en-US" sz="1200" b="1" dirty="0"/>
              <a:t>8</a:t>
            </a:r>
            <a:r>
              <a:rPr lang="en-US" sz="1200" b="1" dirty="0" smtClean="0">
                <a:effectLst/>
              </a:rPr>
              <a:t>.  </a:t>
            </a:r>
            <a:r>
              <a:rPr lang="en-US" sz="1200" dirty="0" smtClean="0">
                <a:effectLst/>
              </a:rPr>
              <a:t>Alex Cota, Nour Daas and Ignacio Maravilla construct a paper mache Frankenstein’s monster for the annual Halloween Spooktacular.</a:t>
            </a:r>
            <a:endParaRPr lang="en-US" sz="1200" dirty="0"/>
          </a:p>
        </p:txBody>
      </p:sp>
      <p:sp>
        <p:nvSpPr>
          <p:cNvPr id="29" name="Picture Placeholder 28"/>
          <p:cNvSpPr>
            <a:spLocks noGrp="1"/>
          </p:cNvSpPr>
          <p:nvPr>
            <p:ph type="pic" sz="quarter" idx="126"/>
          </p:nvPr>
        </p:nvSpPr>
        <p:spPr/>
      </p:sp>
      <p:sp>
        <p:nvSpPr>
          <p:cNvPr id="96" name="Text Placeholder 28"/>
          <p:cNvSpPr>
            <a:spLocks noGrp="1"/>
          </p:cNvSpPr>
          <p:nvPr>
            <p:ph type="body" sz="quarter" idx="125"/>
          </p:nvPr>
        </p:nvSpPr>
        <p:spPr>
          <a:xfrm>
            <a:off x="16852503" y="10774341"/>
            <a:ext cx="3234664" cy="1002459"/>
          </a:xfrm>
        </p:spPr>
        <p:txBody>
          <a:bodyPr/>
          <a:lstStyle/>
          <a:p>
            <a:r>
              <a:rPr lang="en-US" sz="1200" b="1" dirty="0" smtClean="0">
                <a:effectLst/>
              </a:rPr>
              <a:t>Figure </a:t>
            </a:r>
            <a:r>
              <a:rPr lang="en-US" sz="1200" b="1" dirty="0" smtClean="0"/>
              <a:t>9</a:t>
            </a:r>
            <a:r>
              <a:rPr lang="en-US" sz="1200" b="1" dirty="0" smtClean="0">
                <a:effectLst/>
              </a:rPr>
              <a:t>. </a:t>
            </a:r>
            <a:r>
              <a:rPr lang="en-US" sz="1200" dirty="0" smtClean="0">
                <a:effectLst/>
              </a:rPr>
              <a:t>Ignacio Maravilla, Edgar Collazo, Mrugesh Patel and Brooke Haag pose with the finished Frankenstein’s monster during the </a:t>
            </a:r>
            <a:r>
              <a:rPr lang="en-US" sz="1200" dirty="0" smtClean="0"/>
              <a:t>Halloween Spooktacular.</a:t>
            </a:r>
            <a:endParaRPr lang="en-US" sz="1200" dirty="0"/>
          </a:p>
        </p:txBody>
      </p:sp>
      <p:sp>
        <p:nvSpPr>
          <p:cNvPr id="97" name="Text Placeholder 28"/>
          <p:cNvSpPr>
            <a:spLocks noGrp="1"/>
          </p:cNvSpPr>
          <p:nvPr>
            <p:ph type="body" sz="quarter" idx="125"/>
          </p:nvPr>
        </p:nvSpPr>
        <p:spPr>
          <a:xfrm>
            <a:off x="13989050" y="14781191"/>
            <a:ext cx="6136370" cy="1002459"/>
          </a:xfrm>
        </p:spPr>
        <p:txBody>
          <a:bodyPr/>
          <a:lstStyle/>
          <a:p>
            <a:r>
              <a:rPr lang="en-US" sz="1200" b="1" dirty="0" smtClean="0">
                <a:effectLst/>
              </a:rPr>
              <a:t>Figures </a:t>
            </a:r>
            <a:r>
              <a:rPr lang="en-US" sz="1200" b="1" dirty="0" smtClean="0"/>
              <a:t>10, 11</a:t>
            </a:r>
            <a:r>
              <a:rPr lang="en-US" sz="1200" b="1" dirty="0" smtClean="0">
                <a:effectLst/>
              </a:rPr>
              <a:t>. </a:t>
            </a:r>
            <a:r>
              <a:rPr lang="en-US" sz="1200" dirty="0" smtClean="0">
                <a:effectLst/>
              </a:rPr>
              <a:t>The Big Sur Marathon and Half Marathons draw a number of generous SPS members each year to work the litter crew for the races.  </a:t>
            </a:r>
            <a:r>
              <a:rPr lang="en-US" sz="1200" dirty="0" smtClean="0"/>
              <a:t>Their tremendous efforts in keeping the race course clean are much appreciated by the race organizers and the community of the Monterey Peninsula.</a:t>
            </a:r>
            <a:endParaRPr lang="en-US" sz="1200" dirty="0"/>
          </a:p>
        </p:txBody>
      </p:sp>
      <p:sp>
        <p:nvSpPr>
          <p:cNvPr id="98" name="Text Placeholder 28"/>
          <p:cNvSpPr>
            <a:spLocks noGrp="1"/>
          </p:cNvSpPr>
          <p:nvPr>
            <p:ph type="body" sz="quarter" idx="125"/>
          </p:nvPr>
        </p:nvSpPr>
        <p:spPr>
          <a:xfrm>
            <a:off x="20643716" y="6225668"/>
            <a:ext cx="3125922" cy="1187125"/>
          </a:xfrm>
        </p:spPr>
        <p:txBody>
          <a:bodyPr/>
          <a:lstStyle/>
          <a:p>
            <a:r>
              <a:rPr lang="en-US" sz="1200" b="1" dirty="0" smtClean="0">
                <a:effectLst/>
              </a:rPr>
              <a:t>Figure </a:t>
            </a:r>
            <a:r>
              <a:rPr lang="en-US" sz="1200" b="1" dirty="0" smtClean="0">
                <a:effectLst/>
              </a:rPr>
              <a:t>12.  </a:t>
            </a:r>
            <a:r>
              <a:rPr lang="en-US" sz="1200" dirty="0" smtClean="0">
                <a:effectLst/>
              </a:rPr>
              <a:t>Nour Daas tests out the conservation of angular momentum at the exploratorium in San Francisco.   A number of club members enjoyed this end of year field trip.</a:t>
            </a:r>
            <a:endParaRPr lang="en-US" sz="1200" dirty="0"/>
          </a:p>
        </p:txBody>
      </p:sp>
      <p:sp>
        <p:nvSpPr>
          <p:cNvPr id="99" name="Text Placeholder 28"/>
          <p:cNvSpPr>
            <a:spLocks noGrp="1"/>
          </p:cNvSpPr>
          <p:nvPr>
            <p:ph type="body" sz="quarter" idx="125"/>
          </p:nvPr>
        </p:nvSpPr>
        <p:spPr>
          <a:xfrm>
            <a:off x="23856058" y="7108119"/>
            <a:ext cx="2869447" cy="1002459"/>
          </a:xfrm>
        </p:spPr>
        <p:txBody>
          <a:bodyPr/>
          <a:lstStyle/>
          <a:p>
            <a:r>
              <a:rPr lang="en-US" sz="1200" b="1" dirty="0" smtClean="0">
                <a:effectLst/>
              </a:rPr>
              <a:t>Figure </a:t>
            </a:r>
            <a:r>
              <a:rPr lang="en-US" sz="1200" b="1" dirty="0" smtClean="0">
                <a:effectLst/>
              </a:rPr>
              <a:t>13.  </a:t>
            </a:r>
            <a:r>
              <a:rPr lang="en-US" sz="1200" dirty="0" smtClean="0">
                <a:effectLst/>
              </a:rPr>
              <a:t>Andres </a:t>
            </a:r>
            <a:r>
              <a:rPr lang="en-US" sz="1200" dirty="0" smtClean="0"/>
              <a:t>DeLeon tries to pickup the split while Jose Hinojosa looks on during Tuesday night bowling with the club.</a:t>
            </a:r>
            <a:endParaRPr lang="en-US" sz="1200" dirty="0"/>
          </a:p>
        </p:txBody>
      </p:sp>
    </p:spTree>
    <p:extLst>
      <p:ext uri="{BB962C8B-B14F-4D97-AF65-F5344CB8AC3E}">
        <p14:creationId xmlns:p14="http://schemas.microsoft.com/office/powerpoint/2010/main" val="34173100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sterPresentations.com-36x60-Template-V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PosterPresentations.com-36x60-Template-V3</Template>
  <TotalTime>2945</TotalTime>
  <Words>659</Words>
  <Application>Microsoft Macintosh PowerPoint</Application>
  <PresentationFormat>Custom</PresentationFormat>
  <Paragraphs>34</Paragraphs>
  <Slides>1</Slides>
  <Notes>0</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PosterPresentations.com-36x60-Template-V3</vt:lpstr>
      <vt:lpstr>1_Classic 3 Columns</vt:lpstr>
      <vt:lpstr>Classic - Wide Center</vt:lpstr>
      <vt:lpstr>PowerPoint Presentation</vt:lpstr>
    </vt:vector>
  </TitlesOfParts>
  <Manager/>
  <Company>Hewlett-Packard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CanterburyMedia</dc:creator>
  <cp:keywords/>
  <dc:description/>
  <cp:lastModifiedBy>Brooke Haag</cp:lastModifiedBy>
  <cp:revision>86</cp:revision>
  <dcterms:created xsi:type="dcterms:W3CDTF">2012-02-06T18:46:22Z</dcterms:created>
  <dcterms:modified xsi:type="dcterms:W3CDTF">2012-07-19T21:45:56Z</dcterms:modified>
  <cp:category/>
</cp:coreProperties>
</file>