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27432000" cy="16459200"/>
  <p:notesSz cx="6858000" cy="9144000"/>
  <p:defaultTextStyle>
    <a:defPPr>
      <a:defRPr lang="en-US"/>
    </a:defPPr>
    <a:lvl1pPr marL="0" algn="l" defTabSz="2497950" rtl="0" eaLnBrk="1" latinLnBrk="0" hangingPunct="1">
      <a:defRPr sz="4900" kern="1200">
        <a:solidFill>
          <a:schemeClr val="tx1"/>
        </a:solidFill>
        <a:latin typeface="+mn-lt"/>
        <a:ea typeface="+mn-ea"/>
        <a:cs typeface="+mn-cs"/>
      </a:defRPr>
    </a:lvl1pPr>
    <a:lvl2pPr marL="1248970" algn="l" defTabSz="2497950" rtl="0" eaLnBrk="1" latinLnBrk="0" hangingPunct="1">
      <a:defRPr sz="4900" kern="1200">
        <a:solidFill>
          <a:schemeClr val="tx1"/>
        </a:solidFill>
        <a:latin typeface="+mn-lt"/>
        <a:ea typeface="+mn-ea"/>
        <a:cs typeface="+mn-cs"/>
      </a:defRPr>
    </a:lvl2pPr>
    <a:lvl3pPr marL="2497950" algn="l" defTabSz="2497950" rtl="0" eaLnBrk="1" latinLnBrk="0" hangingPunct="1">
      <a:defRPr sz="4900" kern="1200">
        <a:solidFill>
          <a:schemeClr val="tx1"/>
        </a:solidFill>
        <a:latin typeface="+mn-lt"/>
        <a:ea typeface="+mn-ea"/>
        <a:cs typeface="+mn-cs"/>
      </a:defRPr>
    </a:lvl3pPr>
    <a:lvl4pPr marL="3746931" algn="l" defTabSz="2497950" rtl="0" eaLnBrk="1" latinLnBrk="0" hangingPunct="1">
      <a:defRPr sz="4900" kern="1200">
        <a:solidFill>
          <a:schemeClr val="tx1"/>
        </a:solidFill>
        <a:latin typeface="+mn-lt"/>
        <a:ea typeface="+mn-ea"/>
        <a:cs typeface="+mn-cs"/>
      </a:defRPr>
    </a:lvl4pPr>
    <a:lvl5pPr marL="4995900" algn="l" defTabSz="2497950" rtl="0" eaLnBrk="1" latinLnBrk="0" hangingPunct="1">
      <a:defRPr sz="4900" kern="1200">
        <a:solidFill>
          <a:schemeClr val="tx1"/>
        </a:solidFill>
        <a:latin typeface="+mn-lt"/>
        <a:ea typeface="+mn-ea"/>
        <a:cs typeface="+mn-cs"/>
      </a:defRPr>
    </a:lvl5pPr>
    <a:lvl6pPr marL="6244881" algn="l" defTabSz="2497950" rtl="0" eaLnBrk="1" latinLnBrk="0" hangingPunct="1">
      <a:defRPr sz="4900" kern="1200">
        <a:solidFill>
          <a:schemeClr val="tx1"/>
        </a:solidFill>
        <a:latin typeface="+mn-lt"/>
        <a:ea typeface="+mn-ea"/>
        <a:cs typeface="+mn-cs"/>
      </a:defRPr>
    </a:lvl6pPr>
    <a:lvl7pPr marL="7493856" algn="l" defTabSz="2497950" rtl="0" eaLnBrk="1" latinLnBrk="0" hangingPunct="1">
      <a:defRPr sz="4900" kern="1200">
        <a:solidFill>
          <a:schemeClr val="tx1"/>
        </a:solidFill>
        <a:latin typeface="+mn-lt"/>
        <a:ea typeface="+mn-ea"/>
        <a:cs typeface="+mn-cs"/>
      </a:defRPr>
    </a:lvl7pPr>
    <a:lvl8pPr marL="8742837" algn="l" defTabSz="2497950" rtl="0" eaLnBrk="1" latinLnBrk="0" hangingPunct="1">
      <a:defRPr sz="4900" kern="1200">
        <a:solidFill>
          <a:schemeClr val="tx1"/>
        </a:solidFill>
        <a:latin typeface="+mn-lt"/>
        <a:ea typeface="+mn-ea"/>
        <a:cs typeface="+mn-cs"/>
      </a:defRPr>
    </a:lvl8pPr>
    <a:lvl9pPr marL="9991815" algn="l" defTabSz="2497950" rtl="0" eaLnBrk="1" latinLnBrk="0" hangingPunct="1">
      <a:defRPr sz="49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316" autoAdjust="0"/>
    <p:restoredTop sz="94707" autoAdjust="0"/>
  </p:normalViewPr>
  <p:slideViewPr>
    <p:cSldViewPr snapToGrid="0" snapToObjects="1" showGuides="1">
      <p:cViewPr>
        <p:scale>
          <a:sx n="100" d="100"/>
          <a:sy n="100" d="100"/>
        </p:scale>
        <p:origin x="2208" y="2976"/>
      </p:cViewPr>
      <p:guideLst>
        <p:guide orient="horz" pos="1658"/>
        <p:guide orient="horz" pos="144"/>
        <p:guide orient="horz" pos="10080"/>
        <p:guide orient="horz"/>
        <p:guide pos="363"/>
        <p:guide pos="16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printerSettings" Target="printerSettings/printerSettings1.bin"/><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vuong08:Documents:Pre%20and%20postquiz%20cha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svuong08:Documents:Pre%20and%20postquiz%20char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svuong08:Documents:Scor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svuong08:Documents:Scor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Prequiz</a:t>
            </a:r>
          </a:p>
        </c:rich>
      </c:tx>
      <c:layout>
        <c:manualLayout>
          <c:xMode val="edge"/>
          <c:yMode val="edge"/>
          <c:x val="0.403235025275173"/>
          <c:y val="0.0212844940784694"/>
        </c:manualLayout>
      </c:layout>
      <c:overlay val="0"/>
    </c:title>
    <c:autoTitleDeleted val="0"/>
    <c:plotArea>
      <c:layout>
        <c:manualLayout>
          <c:layoutTarget val="inner"/>
          <c:xMode val="edge"/>
          <c:yMode val="edge"/>
          <c:x val="0.16229232099777"/>
          <c:y val="0.152821232340094"/>
          <c:w val="0.673044695658378"/>
          <c:h val="0.589920318458316"/>
        </c:manualLayout>
      </c:layout>
      <c:scatterChart>
        <c:scatterStyle val="lineMarker"/>
        <c:varyColors val="0"/>
        <c:ser>
          <c:idx val="0"/>
          <c:order val="0"/>
          <c:tx>
            <c:v>Score</c:v>
          </c:tx>
          <c:spPr>
            <a:ln w="47625">
              <a:noFill/>
            </a:ln>
          </c:spPr>
          <c:xVal>
            <c:strRef>
              <c:f>Sheet1!$K$3:$K$171</c:f>
              <c:strCache>
                <c:ptCount val="169"/>
                <c:pt idx="0">
                  <c:v>1234</c:v>
                </c:pt>
                <c:pt idx="1">
                  <c:v>5211</c:v>
                </c:pt>
                <c:pt idx="2">
                  <c:v>24554</c:v>
                </c:pt>
                <c:pt idx="3">
                  <c:v>49471</c:v>
                </c:pt>
                <c:pt idx="4">
                  <c:v>129935</c:v>
                </c:pt>
                <c:pt idx="5">
                  <c:v>129935</c:v>
                </c:pt>
                <c:pt idx="6">
                  <c:v>158238</c:v>
                </c:pt>
                <c:pt idx="7">
                  <c:v>165347</c:v>
                </c:pt>
                <c:pt idx="8">
                  <c:v>168228</c:v>
                </c:pt>
                <c:pt idx="9">
                  <c:v>168765</c:v>
                </c:pt>
                <c:pt idx="10">
                  <c:v>169001</c:v>
                </c:pt>
                <c:pt idx="11">
                  <c:v>178380</c:v>
                </c:pt>
                <c:pt idx="12">
                  <c:v>182040</c:v>
                </c:pt>
                <c:pt idx="13">
                  <c:v>184710</c:v>
                </c:pt>
                <c:pt idx="14">
                  <c:v>201965</c:v>
                </c:pt>
                <c:pt idx="15">
                  <c:v>202205</c:v>
                </c:pt>
                <c:pt idx="16">
                  <c:v>205038</c:v>
                </c:pt>
                <c:pt idx="17">
                  <c:v>208982</c:v>
                </c:pt>
                <c:pt idx="18">
                  <c:v>212234</c:v>
                </c:pt>
                <c:pt idx="19">
                  <c:v>212234</c:v>
                </c:pt>
                <c:pt idx="20">
                  <c:v>214228</c:v>
                </c:pt>
                <c:pt idx="21">
                  <c:v>214228</c:v>
                </c:pt>
                <c:pt idx="22">
                  <c:v>218456</c:v>
                </c:pt>
                <c:pt idx="23">
                  <c:v>218546</c:v>
                </c:pt>
                <c:pt idx="24">
                  <c:v>219116</c:v>
                </c:pt>
                <c:pt idx="25">
                  <c:v>219893</c:v>
                </c:pt>
                <c:pt idx="26">
                  <c:v>220006</c:v>
                </c:pt>
                <c:pt idx="27">
                  <c:v>220112</c:v>
                </c:pt>
                <c:pt idx="28">
                  <c:v>220726</c:v>
                </c:pt>
                <c:pt idx="29">
                  <c:v>220726</c:v>
                </c:pt>
                <c:pt idx="30">
                  <c:v>220910</c:v>
                </c:pt>
                <c:pt idx="31">
                  <c:v>220942</c:v>
                </c:pt>
                <c:pt idx="32">
                  <c:v>222565</c:v>
                </c:pt>
                <c:pt idx="33">
                  <c:v>224065</c:v>
                </c:pt>
                <c:pt idx="34">
                  <c:v>225207</c:v>
                </c:pt>
                <c:pt idx="35">
                  <c:v>225618</c:v>
                </c:pt>
                <c:pt idx="36">
                  <c:v>225618</c:v>
                </c:pt>
                <c:pt idx="37">
                  <c:v>225637</c:v>
                </c:pt>
                <c:pt idx="38">
                  <c:v>226169</c:v>
                </c:pt>
                <c:pt idx="39">
                  <c:v>226349</c:v>
                </c:pt>
                <c:pt idx="40">
                  <c:v>227510</c:v>
                </c:pt>
                <c:pt idx="41">
                  <c:v>227523</c:v>
                </c:pt>
                <c:pt idx="42">
                  <c:v>228338</c:v>
                </c:pt>
                <c:pt idx="43">
                  <c:v>228828</c:v>
                </c:pt>
                <c:pt idx="44">
                  <c:v>228899</c:v>
                </c:pt>
                <c:pt idx="45">
                  <c:v>228986</c:v>
                </c:pt>
                <c:pt idx="46">
                  <c:v>230322</c:v>
                </c:pt>
                <c:pt idx="47">
                  <c:v>230322</c:v>
                </c:pt>
                <c:pt idx="48">
                  <c:v>230619</c:v>
                </c:pt>
                <c:pt idx="49">
                  <c:v>231655</c:v>
                </c:pt>
                <c:pt idx="50">
                  <c:v>231733</c:v>
                </c:pt>
                <c:pt idx="51">
                  <c:v>231735</c:v>
                </c:pt>
                <c:pt idx="52">
                  <c:v>231964</c:v>
                </c:pt>
                <c:pt idx="53">
                  <c:v>232000</c:v>
                </c:pt>
                <c:pt idx="54">
                  <c:v>232221</c:v>
                </c:pt>
                <c:pt idx="55">
                  <c:v>232666</c:v>
                </c:pt>
                <c:pt idx="56">
                  <c:v>233304</c:v>
                </c:pt>
                <c:pt idx="57">
                  <c:v>234017</c:v>
                </c:pt>
                <c:pt idx="58">
                  <c:v>235499</c:v>
                </c:pt>
                <c:pt idx="59">
                  <c:v>237351</c:v>
                </c:pt>
                <c:pt idx="60">
                  <c:v>237892</c:v>
                </c:pt>
                <c:pt idx="61">
                  <c:v>238064</c:v>
                </c:pt>
                <c:pt idx="62">
                  <c:v>238064</c:v>
                </c:pt>
                <c:pt idx="63">
                  <c:v>239121</c:v>
                </c:pt>
                <c:pt idx="64">
                  <c:v>239261</c:v>
                </c:pt>
                <c:pt idx="65">
                  <c:v>239261</c:v>
                </c:pt>
                <c:pt idx="66">
                  <c:v>239346</c:v>
                </c:pt>
                <c:pt idx="67">
                  <c:v>239989</c:v>
                </c:pt>
                <c:pt idx="68">
                  <c:v>239989</c:v>
                </c:pt>
                <c:pt idx="69">
                  <c:v>240208</c:v>
                </c:pt>
                <c:pt idx="70">
                  <c:v>240270</c:v>
                </c:pt>
                <c:pt idx="71">
                  <c:v>240829</c:v>
                </c:pt>
                <c:pt idx="72">
                  <c:v>242913</c:v>
                </c:pt>
                <c:pt idx="73">
                  <c:v>243795</c:v>
                </c:pt>
                <c:pt idx="74">
                  <c:v>248052</c:v>
                </c:pt>
                <c:pt idx="75">
                  <c:v>249306</c:v>
                </c:pt>
                <c:pt idx="76">
                  <c:v>249471</c:v>
                </c:pt>
                <c:pt idx="77">
                  <c:v>249576</c:v>
                </c:pt>
                <c:pt idx="78">
                  <c:v>250200</c:v>
                </c:pt>
                <c:pt idx="79">
                  <c:v>250292</c:v>
                </c:pt>
                <c:pt idx="80">
                  <c:v>250404</c:v>
                </c:pt>
                <c:pt idx="81">
                  <c:v>250404</c:v>
                </c:pt>
                <c:pt idx="82">
                  <c:v>250465</c:v>
                </c:pt>
                <c:pt idx="83">
                  <c:v>250845</c:v>
                </c:pt>
                <c:pt idx="84">
                  <c:v>251263</c:v>
                </c:pt>
                <c:pt idx="85">
                  <c:v>251263</c:v>
                </c:pt>
                <c:pt idx="86">
                  <c:v>251835</c:v>
                </c:pt>
                <c:pt idx="87">
                  <c:v>252834</c:v>
                </c:pt>
                <c:pt idx="88">
                  <c:v>253707</c:v>
                </c:pt>
                <c:pt idx="89">
                  <c:v>256604</c:v>
                </c:pt>
                <c:pt idx="90">
                  <c:v>257456</c:v>
                </c:pt>
                <c:pt idx="91">
                  <c:v>258789</c:v>
                </c:pt>
                <c:pt idx="92">
                  <c:v>258789</c:v>
                </c:pt>
                <c:pt idx="93">
                  <c:v>258858</c:v>
                </c:pt>
                <c:pt idx="94">
                  <c:v>259187</c:v>
                </c:pt>
                <c:pt idx="95">
                  <c:v>259354</c:v>
                </c:pt>
                <c:pt idx="96">
                  <c:v>259401</c:v>
                </c:pt>
                <c:pt idx="97">
                  <c:v>259401</c:v>
                </c:pt>
                <c:pt idx="98">
                  <c:v>259892</c:v>
                </c:pt>
                <c:pt idx="99">
                  <c:v>260498</c:v>
                </c:pt>
                <c:pt idx="100">
                  <c:v>262283</c:v>
                </c:pt>
                <c:pt idx="101">
                  <c:v>262310</c:v>
                </c:pt>
                <c:pt idx="102">
                  <c:v>262310</c:v>
                </c:pt>
                <c:pt idx="103">
                  <c:v>266388</c:v>
                </c:pt>
                <c:pt idx="104">
                  <c:v>268328</c:v>
                </c:pt>
                <c:pt idx="105">
                  <c:v>269284</c:v>
                </c:pt>
                <c:pt idx="106">
                  <c:v>280829</c:v>
                </c:pt>
                <c:pt idx="107">
                  <c:v>1102473</c:v>
                </c:pt>
                <c:pt idx="108">
                  <c:v>1119404</c:v>
                </c:pt>
                <c:pt idx="109">
                  <c:v>1120473</c:v>
                </c:pt>
                <c:pt idx="110">
                  <c:v>1124627</c:v>
                </c:pt>
                <c:pt idx="111">
                  <c:v>1126516</c:v>
                </c:pt>
                <c:pt idx="112">
                  <c:v>1132237</c:v>
                </c:pt>
                <c:pt idx="113">
                  <c:v>1133263</c:v>
                </c:pt>
                <c:pt idx="114">
                  <c:v>1134875</c:v>
                </c:pt>
                <c:pt idx="115">
                  <c:v>1143084</c:v>
                </c:pt>
                <c:pt idx="116">
                  <c:v>1145449</c:v>
                </c:pt>
                <c:pt idx="117">
                  <c:v>1154987</c:v>
                </c:pt>
                <c:pt idx="118">
                  <c:v>1159560</c:v>
                </c:pt>
                <c:pt idx="119">
                  <c:v>1166052</c:v>
                </c:pt>
                <c:pt idx="120">
                  <c:v>1170145</c:v>
                </c:pt>
                <c:pt idx="121">
                  <c:v>1179008</c:v>
                </c:pt>
                <c:pt idx="122">
                  <c:v>1188280</c:v>
                </c:pt>
                <c:pt idx="123">
                  <c:v>1193782</c:v>
                </c:pt>
                <c:pt idx="124">
                  <c:v>1202497</c:v>
                </c:pt>
                <c:pt idx="125">
                  <c:v>1207137</c:v>
                </c:pt>
                <c:pt idx="126">
                  <c:v>1209097</c:v>
                </c:pt>
                <c:pt idx="127">
                  <c:v>1214576</c:v>
                </c:pt>
                <c:pt idx="128">
                  <c:v>1219263</c:v>
                </c:pt>
                <c:pt idx="129">
                  <c:v>1220203</c:v>
                </c:pt>
                <c:pt idx="130">
                  <c:v>1221044</c:v>
                </c:pt>
                <c:pt idx="131">
                  <c:v>1221078</c:v>
                </c:pt>
                <c:pt idx="132">
                  <c:v>1222647</c:v>
                </c:pt>
                <c:pt idx="133">
                  <c:v>1223792</c:v>
                </c:pt>
                <c:pt idx="134">
                  <c:v>1224246</c:v>
                </c:pt>
                <c:pt idx="135">
                  <c:v>1229914</c:v>
                </c:pt>
                <c:pt idx="136">
                  <c:v>1232584</c:v>
                </c:pt>
                <c:pt idx="137">
                  <c:v>1239649</c:v>
                </c:pt>
                <c:pt idx="138">
                  <c:v>1241578</c:v>
                </c:pt>
                <c:pt idx="139">
                  <c:v>1246996</c:v>
                </c:pt>
                <c:pt idx="140">
                  <c:v>1248310</c:v>
                </c:pt>
                <c:pt idx="141">
                  <c:v>1251992</c:v>
                </c:pt>
                <c:pt idx="142">
                  <c:v>12090907</c:v>
                </c:pt>
                <c:pt idx="143">
                  <c:v>12225222</c:v>
                </c:pt>
                <c:pt idx="144">
                  <c:v>52819191</c:v>
                </c:pt>
                <c:pt idx="145">
                  <c:v>7696149797</c:v>
                </c:pt>
                <c:pt idx="146">
                  <c:v>aaguiar1</c:v>
                </c:pt>
                <c:pt idx="147">
                  <c:v>alexanderparks</c:v>
                </c:pt>
                <c:pt idx="148">
                  <c:v>aliamini</c:v>
                </c:pt>
                <c:pt idx="149">
                  <c:v>BK</c:v>
                </c:pt>
                <c:pt idx="150">
                  <c:v>elijahokikiola</c:v>
                </c:pt>
                <c:pt idx="151">
                  <c:v>enriquemoya</c:v>
                </c:pt>
                <c:pt idx="152">
                  <c:v>greg</c:v>
                </c:pt>
                <c:pt idx="153">
                  <c:v>JakeFlores</c:v>
                </c:pt>
                <c:pt idx="154">
                  <c:v>josh cabreros-alforque</c:v>
                </c:pt>
                <c:pt idx="155">
                  <c:v>kaylavuong@hotmail.com</c:v>
                </c:pt>
                <c:pt idx="156">
                  <c:v>marytanner</c:v>
                </c:pt>
                <c:pt idx="157">
                  <c:v>pengw</c:v>
                </c:pt>
                <c:pt idx="158">
                  <c:v>qjose24@yahoo.com</c:v>
                </c:pt>
                <c:pt idx="159">
                  <c:v>samanthahathcock</c:v>
                </c:pt>
                <c:pt idx="160">
                  <c:v>W1126990</c:v>
                </c:pt>
                <c:pt idx="161">
                  <c:v>W1154591</c:v>
                </c:pt>
                <c:pt idx="162">
                  <c:v>W1155909</c:v>
                </c:pt>
                <c:pt idx="163">
                  <c:v>W1156880</c:v>
                </c:pt>
                <c:pt idx="164">
                  <c:v>W1191151</c:v>
                </c:pt>
                <c:pt idx="165">
                  <c:v>W1227296</c:v>
                </c:pt>
                <c:pt idx="166">
                  <c:v>W1254474</c:v>
                </c:pt>
                <c:pt idx="167">
                  <c:v>WilliamZhu</c:v>
                </c:pt>
                <c:pt idx="168">
                  <c:v>X044262</c:v>
                </c:pt>
              </c:strCache>
            </c:strRef>
          </c:xVal>
          <c:yVal>
            <c:numRef>
              <c:f>Sheet1!$L$3:$L$171</c:f>
              <c:numCache>
                <c:formatCode>General</c:formatCode>
                <c:ptCount val="169"/>
                <c:pt idx="0">
                  <c:v>2.0</c:v>
                </c:pt>
                <c:pt idx="1">
                  <c:v>0.0</c:v>
                </c:pt>
                <c:pt idx="2">
                  <c:v>3.0</c:v>
                </c:pt>
                <c:pt idx="3">
                  <c:v>2.0</c:v>
                </c:pt>
                <c:pt idx="4">
                  <c:v>1.0</c:v>
                </c:pt>
                <c:pt idx="5">
                  <c:v>1.0</c:v>
                </c:pt>
                <c:pt idx="6">
                  <c:v>2.0</c:v>
                </c:pt>
                <c:pt idx="7">
                  <c:v>3.0</c:v>
                </c:pt>
                <c:pt idx="8">
                  <c:v>3.0</c:v>
                </c:pt>
                <c:pt idx="9">
                  <c:v>3.0</c:v>
                </c:pt>
                <c:pt idx="10">
                  <c:v>4.0</c:v>
                </c:pt>
                <c:pt idx="11">
                  <c:v>1.0</c:v>
                </c:pt>
                <c:pt idx="12">
                  <c:v>2.0</c:v>
                </c:pt>
                <c:pt idx="13">
                  <c:v>3.0</c:v>
                </c:pt>
                <c:pt idx="14">
                  <c:v>2.0</c:v>
                </c:pt>
                <c:pt idx="15">
                  <c:v>3.0</c:v>
                </c:pt>
                <c:pt idx="16">
                  <c:v>3.0</c:v>
                </c:pt>
                <c:pt idx="17">
                  <c:v>1.0</c:v>
                </c:pt>
                <c:pt idx="18">
                  <c:v>0.0</c:v>
                </c:pt>
                <c:pt idx="19">
                  <c:v>0.0</c:v>
                </c:pt>
                <c:pt idx="20">
                  <c:v>3.0</c:v>
                </c:pt>
                <c:pt idx="21">
                  <c:v>1.0</c:v>
                </c:pt>
                <c:pt idx="22">
                  <c:v>4.0</c:v>
                </c:pt>
                <c:pt idx="23">
                  <c:v>1.0</c:v>
                </c:pt>
                <c:pt idx="24">
                  <c:v>3.0</c:v>
                </c:pt>
                <c:pt idx="25">
                  <c:v>2.0</c:v>
                </c:pt>
                <c:pt idx="26">
                  <c:v>3.0</c:v>
                </c:pt>
                <c:pt idx="27">
                  <c:v>4.0</c:v>
                </c:pt>
                <c:pt idx="28">
                  <c:v>3.0</c:v>
                </c:pt>
                <c:pt idx="29">
                  <c:v>3.0</c:v>
                </c:pt>
                <c:pt idx="30">
                  <c:v>3.0</c:v>
                </c:pt>
                <c:pt idx="31">
                  <c:v>3.0</c:v>
                </c:pt>
                <c:pt idx="32">
                  <c:v>1.0</c:v>
                </c:pt>
                <c:pt idx="33">
                  <c:v>3.0</c:v>
                </c:pt>
                <c:pt idx="34">
                  <c:v>3.0</c:v>
                </c:pt>
                <c:pt idx="35">
                  <c:v>0.0</c:v>
                </c:pt>
                <c:pt idx="36">
                  <c:v>0.0</c:v>
                </c:pt>
                <c:pt idx="37">
                  <c:v>2.0</c:v>
                </c:pt>
                <c:pt idx="38">
                  <c:v>4.0</c:v>
                </c:pt>
                <c:pt idx="39">
                  <c:v>3.0</c:v>
                </c:pt>
                <c:pt idx="40">
                  <c:v>1.0</c:v>
                </c:pt>
                <c:pt idx="41">
                  <c:v>2.0</c:v>
                </c:pt>
                <c:pt idx="42">
                  <c:v>1.0</c:v>
                </c:pt>
                <c:pt idx="43">
                  <c:v>4.0</c:v>
                </c:pt>
                <c:pt idx="44">
                  <c:v>1.0</c:v>
                </c:pt>
                <c:pt idx="45">
                  <c:v>1.0</c:v>
                </c:pt>
                <c:pt idx="46">
                  <c:v>1.0</c:v>
                </c:pt>
                <c:pt idx="47">
                  <c:v>1.0</c:v>
                </c:pt>
                <c:pt idx="48">
                  <c:v>2.0</c:v>
                </c:pt>
                <c:pt idx="49">
                  <c:v>2.0</c:v>
                </c:pt>
                <c:pt idx="50">
                  <c:v>4.0</c:v>
                </c:pt>
                <c:pt idx="51">
                  <c:v>4.0</c:v>
                </c:pt>
                <c:pt idx="52">
                  <c:v>0.0</c:v>
                </c:pt>
                <c:pt idx="53">
                  <c:v>3.0</c:v>
                </c:pt>
                <c:pt idx="54">
                  <c:v>4.0</c:v>
                </c:pt>
                <c:pt idx="55">
                  <c:v>2.0</c:v>
                </c:pt>
                <c:pt idx="56">
                  <c:v>3.0</c:v>
                </c:pt>
                <c:pt idx="57">
                  <c:v>3.0</c:v>
                </c:pt>
                <c:pt idx="58">
                  <c:v>2.0</c:v>
                </c:pt>
                <c:pt idx="59">
                  <c:v>3.0</c:v>
                </c:pt>
                <c:pt idx="60">
                  <c:v>2.0</c:v>
                </c:pt>
                <c:pt idx="61">
                  <c:v>2.0</c:v>
                </c:pt>
                <c:pt idx="62">
                  <c:v>2.0</c:v>
                </c:pt>
                <c:pt idx="63">
                  <c:v>1.0</c:v>
                </c:pt>
                <c:pt idx="64">
                  <c:v>3.0</c:v>
                </c:pt>
                <c:pt idx="65">
                  <c:v>1.0</c:v>
                </c:pt>
                <c:pt idx="66">
                  <c:v>0.0</c:v>
                </c:pt>
                <c:pt idx="67">
                  <c:v>3.0</c:v>
                </c:pt>
                <c:pt idx="68">
                  <c:v>3.0</c:v>
                </c:pt>
                <c:pt idx="69">
                  <c:v>4.0</c:v>
                </c:pt>
                <c:pt idx="70">
                  <c:v>2.0</c:v>
                </c:pt>
                <c:pt idx="71">
                  <c:v>3.0</c:v>
                </c:pt>
                <c:pt idx="72">
                  <c:v>4.0</c:v>
                </c:pt>
                <c:pt idx="73">
                  <c:v>2.0</c:v>
                </c:pt>
                <c:pt idx="74">
                  <c:v>0.0</c:v>
                </c:pt>
                <c:pt idx="75">
                  <c:v>3.0</c:v>
                </c:pt>
                <c:pt idx="76">
                  <c:v>3.0</c:v>
                </c:pt>
                <c:pt idx="77">
                  <c:v>2.0</c:v>
                </c:pt>
                <c:pt idx="78">
                  <c:v>2.0</c:v>
                </c:pt>
                <c:pt idx="79">
                  <c:v>2.0</c:v>
                </c:pt>
                <c:pt idx="80">
                  <c:v>3.0</c:v>
                </c:pt>
                <c:pt idx="81">
                  <c:v>3.0</c:v>
                </c:pt>
                <c:pt idx="82">
                  <c:v>3.0</c:v>
                </c:pt>
                <c:pt idx="83">
                  <c:v>4.0</c:v>
                </c:pt>
                <c:pt idx="84">
                  <c:v>2.0</c:v>
                </c:pt>
                <c:pt idx="85">
                  <c:v>2.0</c:v>
                </c:pt>
                <c:pt idx="86">
                  <c:v>2.0</c:v>
                </c:pt>
                <c:pt idx="87">
                  <c:v>4.0</c:v>
                </c:pt>
                <c:pt idx="88">
                  <c:v>1.0</c:v>
                </c:pt>
                <c:pt idx="89">
                  <c:v>3.0</c:v>
                </c:pt>
                <c:pt idx="90">
                  <c:v>4.0</c:v>
                </c:pt>
                <c:pt idx="91">
                  <c:v>2.0</c:v>
                </c:pt>
                <c:pt idx="92">
                  <c:v>2.0</c:v>
                </c:pt>
                <c:pt idx="93">
                  <c:v>3.0</c:v>
                </c:pt>
                <c:pt idx="94">
                  <c:v>2.0</c:v>
                </c:pt>
                <c:pt idx="95">
                  <c:v>2.0</c:v>
                </c:pt>
                <c:pt idx="96">
                  <c:v>1.0</c:v>
                </c:pt>
                <c:pt idx="97">
                  <c:v>1.0</c:v>
                </c:pt>
                <c:pt idx="98">
                  <c:v>3.0</c:v>
                </c:pt>
                <c:pt idx="99">
                  <c:v>2.0</c:v>
                </c:pt>
                <c:pt idx="100">
                  <c:v>4.0</c:v>
                </c:pt>
                <c:pt idx="101">
                  <c:v>3.0</c:v>
                </c:pt>
                <c:pt idx="102">
                  <c:v>3.0</c:v>
                </c:pt>
                <c:pt idx="103">
                  <c:v>3.0</c:v>
                </c:pt>
                <c:pt idx="104">
                  <c:v>4.0</c:v>
                </c:pt>
                <c:pt idx="105">
                  <c:v>4.0</c:v>
                </c:pt>
                <c:pt idx="106">
                  <c:v>2.0</c:v>
                </c:pt>
                <c:pt idx="107">
                  <c:v>3.0</c:v>
                </c:pt>
                <c:pt idx="108">
                  <c:v>3.0</c:v>
                </c:pt>
                <c:pt idx="109">
                  <c:v>3.0</c:v>
                </c:pt>
                <c:pt idx="110">
                  <c:v>3.0</c:v>
                </c:pt>
                <c:pt idx="111">
                  <c:v>3.0</c:v>
                </c:pt>
                <c:pt idx="112">
                  <c:v>3.0</c:v>
                </c:pt>
                <c:pt idx="113">
                  <c:v>3.0</c:v>
                </c:pt>
                <c:pt idx="114">
                  <c:v>3.0</c:v>
                </c:pt>
                <c:pt idx="115">
                  <c:v>2.0</c:v>
                </c:pt>
                <c:pt idx="116">
                  <c:v>1.0</c:v>
                </c:pt>
                <c:pt idx="117">
                  <c:v>3.0</c:v>
                </c:pt>
                <c:pt idx="118">
                  <c:v>3.0</c:v>
                </c:pt>
                <c:pt idx="119">
                  <c:v>2.0</c:v>
                </c:pt>
                <c:pt idx="120">
                  <c:v>3.0</c:v>
                </c:pt>
                <c:pt idx="121">
                  <c:v>3.0</c:v>
                </c:pt>
                <c:pt idx="122">
                  <c:v>2.0</c:v>
                </c:pt>
                <c:pt idx="123">
                  <c:v>2.0</c:v>
                </c:pt>
                <c:pt idx="124">
                  <c:v>1.0</c:v>
                </c:pt>
                <c:pt idx="125">
                  <c:v>3.0</c:v>
                </c:pt>
                <c:pt idx="126">
                  <c:v>3.0</c:v>
                </c:pt>
                <c:pt idx="127">
                  <c:v>3.0</c:v>
                </c:pt>
                <c:pt idx="128">
                  <c:v>2.0</c:v>
                </c:pt>
                <c:pt idx="129">
                  <c:v>2.0</c:v>
                </c:pt>
                <c:pt idx="130">
                  <c:v>3.0</c:v>
                </c:pt>
                <c:pt idx="131">
                  <c:v>3.0</c:v>
                </c:pt>
                <c:pt idx="132">
                  <c:v>3.0</c:v>
                </c:pt>
                <c:pt idx="133">
                  <c:v>1.0</c:v>
                </c:pt>
                <c:pt idx="134">
                  <c:v>2.0</c:v>
                </c:pt>
                <c:pt idx="135">
                  <c:v>3.0</c:v>
                </c:pt>
                <c:pt idx="136">
                  <c:v>2.0</c:v>
                </c:pt>
                <c:pt idx="137">
                  <c:v>3.0</c:v>
                </c:pt>
                <c:pt idx="138">
                  <c:v>2.0</c:v>
                </c:pt>
                <c:pt idx="139">
                  <c:v>3.0</c:v>
                </c:pt>
                <c:pt idx="140">
                  <c:v>3.0</c:v>
                </c:pt>
                <c:pt idx="141">
                  <c:v>1.0</c:v>
                </c:pt>
                <c:pt idx="142">
                  <c:v>3.0</c:v>
                </c:pt>
                <c:pt idx="143">
                  <c:v>1.0</c:v>
                </c:pt>
                <c:pt idx="144">
                  <c:v>3.0</c:v>
                </c:pt>
                <c:pt idx="145">
                  <c:v>3.0</c:v>
                </c:pt>
                <c:pt idx="146">
                  <c:v>1.0</c:v>
                </c:pt>
                <c:pt idx="147">
                  <c:v>3.0</c:v>
                </c:pt>
                <c:pt idx="148">
                  <c:v>3.0</c:v>
                </c:pt>
                <c:pt idx="149">
                  <c:v>3.0</c:v>
                </c:pt>
                <c:pt idx="150">
                  <c:v>2.0</c:v>
                </c:pt>
                <c:pt idx="151">
                  <c:v>3.0</c:v>
                </c:pt>
                <c:pt idx="152">
                  <c:v>3.0</c:v>
                </c:pt>
                <c:pt idx="153">
                  <c:v>3.0</c:v>
                </c:pt>
                <c:pt idx="154">
                  <c:v>1.0</c:v>
                </c:pt>
                <c:pt idx="155">
                  <c:v>4.0</c:v>
                </c:pt>
                <c:pt idx="156">
                  <c:v>4.0</c:v>
                </c:pt>
                <c:pt idx="157">
                  <c:v>3.0</c:v>
                </c:pt>
                <c:pt idx="158">
                  <c:v>1.0</c:v>
                </c:pt>
                <c:pt idx="159">
                  <c:v>2.0</c:v>
                </c:pt>
                <c:pt idx="160">
                  <c:v>3.0</c:v>
                </c:pt>
                <c:pt idx="161">
                  <c:v>3.0</c:v>
                </c:pt>
                <c:pt idx="162">
                  <c:v>1.0</c:v>
                </c:pt>
                <c:pt idx="163">
                  <c:v>3.0</c:v>
                </c:pt>
                <c:pt idx="164">
                  <c:v>3.0</c:v>
                </c:pt>
                <c:pt idx="165">
                  <c:v>2.0</c:v>
                </c:pt>
                <c:pt idx="166">
                  <c:v>2.0</c:v>
                </c:pt>
                <c:pt idx="167">
                  <c:v>2.0</c:v>
                </c:pt>
                <c:pt idx="168">
                  <c:v>3.0</c:v>
                </c:pt>
              </c:numCache>
            </c:numRef>
          </c:yVal>
          <c:smooth val="0"/>
        </c:ser>
        <c:dLbls>
          <c:showLegendKey val="0"/>
          <c:showVal val="0"/>
          <c:showCatName val="0"/>
          <c:showSerName val="0"/>
          <c:showPercent val="0"/>
          <c:showBubbleSize val="0"/>
        </c:dLbls>
        <c:axId val="1834315912"/>
        <c:axId val="1834321368"/>
      </c:scatterChart>
      <c:valAx>
        <c:axId val="1834315912"/>
        <c:scaling>
          <c:orientation val="minMax"/>
        </c:scaling>
        <c:delete val="0"/>
        <c:axPos val="b"/>
        <c:title>
          <c:tx>
            <c:rich>
              <a:bodyPr/>
              <a:lstStyle/>
              <a:p>
                <a:pPr>
                  <a:defRPr/>
                </a:pPr>
                <a:r>
                  <a:rPr lang="en-US"/>
                  <a:t>Student ID</a:t>
                </a:r>
              </a:p>
            </c:rich>
          </c:tx>
          <c:layout/>
          <c:overlay val="0"/>
        </c:title>
        <c:majorTickMark val="none"/>
        <c:minorTickMark val="none"/>
        <c:tickLblPos val="nextTo"/>
        <c:crossAx val="1834321368"/>
        <c:crosses val="autoZero"/>
        <c:crossBetween val="midCat"/>
      </c:valAx>
      <c:valAx>
        <c:axId val="1834321368"/>
        <c:scaling>
          <c:orientation val="minMax"/>
          <c:max val="4.5"/>
          <c:min val="0.0"/>
        </c:scaling>
        <c:delete val="0"/>
        <c:axPos val="l"/>
        <c:majorGridlines/>
        <c:title>
          <c:tx>
            <c:rich>
              <a:bodyPr/>
              <a:lstStyle/>
              <a:p>
                <a:pPr>
                  <a:defRPr/>
                </a:pPr>
                <a:r>
                  <a:rPr lang="en-US"/>
                  <a:t>Score</a:t>
                </a:r>
              </a:p>
            </c:rich>
          </c:tx>
          <c:layout/>
          <c:overlay val="0"/>
        </c:title>
        <c:numFmt formatCode="General" sourceLinked="1"/>
        <c:majorTickMark val="none"/>
        <c:minorTickMark val="none"/>
        <c:tickLblPos val="nextTo"/>
        <c:crossAx val="1834315912"/>
        <c:crosses val="autoZero"/>
        <c:crossBetween val="midCat"/>
        <c:majorUnit val="0.5"/>
      </c:valAx>
    </c:plotArea>
    <c:legend>
      <c:legendPos val="r"/>
      <c:layout/>
      <c:overlay val="0"/>
    </c:legend>
    <c:plotVisOnly val="1"/>
    <c:dispBlanksAs val="gap"/>
    <c:showDLblsOverMax val="0"/>
  </c:chart>
  <c:spPr>
    <a:solidFill>
      <a:schemeClr val="bg1"/>
    </a:solidFill>
  </c:spPr>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Postquiz</a:t>
            </a:r>
          </a:p>
        </c:rich>
      </c:tx>
      <c:layout>
        <c:manualLayout>
          <c:xMode val="edge"/>
          <c:yMode val="edge"/>
          <c:x val="0.437745816279204"/>
          <c:y val="0.0330405964368731"/>
        </c:manualLayout>
      </c:layout>
      <c:overlay val="0"/>
    </c:title>
    <c:autoTitleDeleted val="0"/>
    <c:plotArea>
      <c:layout>
        <c:manualLayout>
          <c:layoutTarget val="inner"/>
          <c:xMode val="edge"/>
          <c:yMode val="edge"/>
          <c:x val="0.150170079952956"/>
          <c:y val="0.14756293308336"/>
          <c:w val="0.722364173228346"/>
          <c:h val="0.639136045494313"/>
        </c:manualLayout>
      </c:layout>
      <c:scatterChart>
        <c:scatterStyle val="lineMarker"/>
        <c:varyColors val="0"/>
        <c:ser>
          <c:idx val="0"/>
          <c:order val="0"/>
          <c:tx>
            <c:v>score</c:v>
          </c:tx>
          <c:spPr>
            <a:ln w="47625">
              <a:noFill/>
            </a:ln>
          </c:spPr>
          <c:xVal>
            <c:strRef>
              <c:f>Sheet1!$Q$3:$Q$167</c:f>
              <c:strCache>
                <c:ptCount val="165"/>
                <c:pt idx="0">
                  <c:v>1234</c:v>
                </c:pt>
                <c:pt idx="1">
                  <c:v>5211</c:v>
                </c:pt>
                <c:pt idx="2">
                  <c:v>24554</c:v>
                </c:pt>
                <c:pt idx="3">
                  <c:v>129935</c:v>
                </c:pt>
                <c:pt idx="4">
                  <c:v>129935</c:v>
                </c:pt>
                <c:pt idx="5">
                  <c:v>158238</c:v>
                </c:pt>
                <c:pt idx="6">
                  <c:v>165347</c:v>
                </c:pt>
                <c:pt idx="7">
                  <c:v>168765</c:v>
                </c:pt>
                <c:pt idx="8">
                  <c:v>169001</c:v>
                </c:pt>
                <c:pt idx="9">
                  <c:v>178380</c:v>
                </c:pt>
                <c:pt idx="10">
                  <c:v>182040</c:v>
                </c:pt>
                <c:pt idx="11">
                  <c:v>184710</c:v>
                </c:pt>
                <c:pt idx="12">
                  <c:v>201965</c:v>
                </c:pt>
                <c:pt idx="13">
                  <c:v>202205</c:v>
                </c:pt>
                <c:pt idx="14">
                  <c:v>205038</c:v>
                </c:pt>
                <c:pt idx="15">
                  <c:v>208982</c:v>
                </c:pt>
                <c:pt idx="16">
                  <c:v>212234</c:v>
                </c:pt>
                <c:pt idx="17">
                  <c:v>212234</c:v>
                </c:pt>
                <c:pt idx="18">
                  <c:v>213655</c:v>
                </c:pt>
                <c:pt idx="19">
                  <c:v>214228</c:v>
                </c:pt>
                <c:pt idx="20">
                  <c:v>214228</c:v>
                </c:pt>
                <c:pt idx="21">
                  <c:v>218456</c:v>
                </c:pt>
                <c:pt idx="22">
                  <c:v>218546</c:v>
                </c:pt>
                <c:pt idx="23">
                  <c:v>219116</c:v>
                </c:pt>
                <c:pt idx="24">
                  <c:v>219893</c:v>
                </c:pt>
                <c:pt idx="25">
                  <c:v>220006</c:v>
                </c:pt>
                <c:pt idx="26">
                  <c:v>220112</c:v>
                </c:pt>
                <c:pt idx="27">
                  <c:v>220726</c:v>
                </c:pt>
                <c:pt idx="28">
                  <c:v>220726</c:v>
                </c:pt>
                <c:pt idx="29">
                  <c:v>220910</c:v>
                </c:pt>
                <c:pt idx="30">
                  <c:v>220942</c:v>
                </c:pt>
                <c:pt idx="31">
                  <c:v>222565</c:v>
                </c:pt>
                <c:pt idx="32">
                  <c:v>224065</c:v>
                </c:pt>
                <c:pt idx="33">
                  <c:v>225618</c:v>
                </c:pt>
                <c:pt idx="34">
                  <c:v>225618</c:v>
                </c:pt>
                <c:pt idx="35">
                  <c:v>225637</c:v>
                </c:pt>
                <c:pt idx="36">
                  <c:v>226169</c:v>
                </c:pt>
                <c:pt idx="37">
                  <c:v>226349</c:v>
                </c:pt>
                <c:pt idx="38">
                  <c:v>227510</c:v>
                </c:pt>
                <c:pt idx="39">
                  <c:v>227523</c:v>
                </c:pt>
                <c:pt idx="40">
                  <c:v>228338</c:v>
                </c:pt>
                <c:pt idx="41">
                  <c:v>228828</c:v>
                </c:pt>
                <c:pt idx="42">
                  <c:v>228899</c:v>
                </c:pt>
                <c:pt idx="43">
                  <c:v>228986</c:v>
                </c:pt>
                <c:pt idx="44">
                  <c:v>230322</c:v>
                </c:pt>
                <c:pt idx="45">
                  <c:v>230322</c:v>
                </c:pt>
                <c:pt idx="46">
                  <c:v>230619</c:v>
                </c:pt>
                <c:pt idx="47">
                  <c:v>231733</c:v>
                </c:pt>
                <c:pt idx="48">
                  <c:v>231735</c:v>
                </c:pt>
                <c:pt idx="49">
                  <c:v>231964</c:v>
                </c:pt>
                <c:pt idx="50">
                  <c:v>232000</c:v>
                </c:pt>
                <c:pt idx="51">
                  <c:v>232221</c:v>
                </c:pt>
                <c:pt idx="52">
                  <c:v>232666</c:v>
                </c:pt>
                <c:pt idx="53">
                  <c:v>233304</c:v>
                </c:pt>
                <c:pt idx="54">
                  <c:v>233905</c:v>
                </c:pt>
                <c:pt idx="55">
                  <c:v>234017</c:v>
                </c:pt>
                <c:pt idx="56">
                  <c:v>235499</c:v>
                </c:pt>
                <c:pt idx="57">
                  <c:v>237351</c:v>
                </c:pt>
                <c:pt idx="58">
                  <c:v>237892</c:v>
                </c:pt>
                <c:pt idx="59">
                  <c:v>238064</c:v>
                </c:pt>
                <c:pt idx="60">
                  <c:v>238064</c:v>
                </c:pt>
                <c:pt idx="61">
                  <c:v>239121</c:v>
                </c:pt>
                <c:pt idx="62">
                  <c:v>239261</c:v>
                </c:pt>
                <c:pt idx="63">
                  <c:v>239346</c:v>
                </c:pt>
                <c:pt idx="64">
                  <c:v>239989</c:v>
                </c:pt>
                <c:pt idx="65">
                  <c:v>239989</c:v>
                </c:pt>
                <c:pt idx="66">
                  <c:v>240208</c:v>
                </c:pt>
                <c:pt idx="67">
                  <c:v>240270</c:v>
                </c:pt>
                <c:pt idx="68">
                  <c:v>240829</c:v>
                </c:pt>
                <c:pt idx="69">
                  <c:v>242913</c:v>
                </c:pt>
                <c:pt idx="70">
                  <c:v>242913</c:v>
                </c:pt>
                <c:pt idx="71">
                  <c:v>243795</c:v>
                </c:pt>
                <c:pt idx="72">
                  <c:v>243795</c:v>
                </c:pt>
                <c:pt idx="73">
                  <c:v>248052</c:v>
                </c:pt>
                <c:pt idx="74">
                  <c:v>249306</c:v>
                </c:pt>
                <c:pt idx="75">
                  <c:v>249471</c:v>
                </c:pt>
                <c:pt idx="76">
                  <c:v>249576</c:v>
                </c:pt>
                <c:pt idx="77">
                  <c:v>250200</c:v>
                </c:pt>
                <c:pt idx="78">
                  <c:v>250257</c:v>
                </c:pt>
                <c:pt idx="79">
                  <c:v>250292</c:v>
                </c:pt>
                <c:pt idx="80">
                  <c:v>250404</c:v>
                </c:pt>
                <c:pt idx="81">
                  <c:v>250404</c:v>
                </c:pt>
                <c:pt idx="82">
                  <c:v>250465</c:v>
                </c:pt>
                <c:pt idx="83">
                  <c:v>250845</c:v>
                </c:pt>
                <c:pt idx="84">
                  <c:v>250845</c:v>
                </c:pt>
                <c:pt idx="85">
                  <c:v>251263</c:v>
                </c:pt>
                <c:pt idx="86">
                  <c:v>251263</c:v>
                </c:pt>
                <c:pt idx="87">
                  <c:v>251835</c:v>
                </c:pt>
                <c:pt idx="88">
                  <c:v>253707</c:v>
                </c:pt>
                <c:pt idx="89">
                  <c:v>257456</c:v>
                </c:pt>
                <c:pt idx="90">
                  <c:v>258789</c:v>
                </c:pt>
                <c:pt idx="91">
                  <c:v>258789</c:v>
                </c:pt>
                <c:pt idx="92">
                  <c:v>258858</c:v>
                </c:pt>
                <c:pt idx="93">
                  <c:v>259187</c:v>
                </c:pt>
                <c:pt idx="94">
                  <c:v>259187</c:v>
                </c:pt>
                <c:pt idx="95">
                  <c:v>259354</c:v>
                </c:pt>
                <c:pt idx="96">
                  <c:v>259401</c:v>
                </c:pt>
                <c:pt idx="97">
                  <c:v>259401</c:v>
                </c:pt>
                <c:pt idx="98">
                  <c:v>259892</c:v>
                </c:pt>
                <c:pt idx="99">
                  <c:v>260498</c:v>
                </c:pt>
                <c:pt idx="100">
                  <c:v>262283</c:v>
                </c:pt>
                <c:pt idx="101">
                  <c:v>262310</c:v>
                </c:pt>
                <c:pt idx="102">
                  <c:v>262310</c:v>
                </c:pt>
                <c:pt idx="103">
                  <c:v>266388</c:v>
                </c:pt>
                <c:pt idx="104">
                  <c:v>269284</c:v>
                </c:pt>
                <c:pt idx="105">
                  <c:v>280829</c:v>
                </c:pt>
                <c:pt idx="106">
                  <c:v>1119404</c:v>
                </c:pt>
                <c:pt idx="107">
                  <c:v>1120473</c:v>
                </c:pt>
                <c:pt idx="108">
                  <c:v>1124627</c:v>
                </c:pt>
                <c:pt idx="109">
                  <c:v>1132237</c:v>
                </c:pt>
                <c:pt idx="110">
                  <c:v>1133263</c:v>
                </c:pt>
                <c:pt idx="111">
                  <c:v>1134875</c:v>
                </c:pt>
                <c:pt idx="112">
                  <c:v>1143084</c:v>
                </c:pt>
                <c:pt idx="113">
                  <c:v>1145449</c:v>
                </c:pt>
                <c:pt idx="114">
                  <c:v>1154987</c:v>
                </c:pt>
                <c:pt idx="115">
                  <c:v>1159560</c:v>
                </c:pt>
                <c:pt idx="116">
                  <c:v>1166052</c:v>
                </c:pt>
                <c:pt idx="117">
                  <c:v>1170145</c:v>
                </c:pt>
                <c:pt idx="118">
                  <c:v>1179008</c:v>
                </c:pt>
                <c:pt idx="119">
                  <c:v>1188280</c:v>
                </c:pt>
                <c:pt idx="120">
                  <c:v>1193782</c:v>
                </c:pt>
                <c:pt idx="121">
                  <c:v>1202497</c:v>
                </c:pt>
                <c:pt idx="122">
                  <c:v>1207137</c:v>
                </c:pt>
                <c:pt idx="123">
                  <c:v>1214576</c:v>
                </c:pt>
                <c:pt idx="124">
                  <c:v>1219263</c:v>
                </c:pt>
                <c:pt idx="125">
                  <c:v>1220203</c:v>
                </c:pt>
                <c:pt idx="126">
                  <c:v>1221044</c:v>
                </c:pt>
                <c:pt idx="127">
                  <c:v>1221078</c:v>
                </c:pt>
                <c:pt idx="128">
                  <c:v>1222647</c:v>
                </c:pt>
                <c:pt idx="129">
                  <c:v>1223792</c:v>
                </c:pt>
                <c:pt idx="130">
                  <c:v>1224246</c:v>
                </c:pt>
                <c:pt idx="131">
                  <c:v>1225222</c:v>
                </c:pt>
                <c:pt idx="132">
                  <c:v>1229914</c:v>
                </c:pt>
                <c:pt idx="133">
                  <c:v>1232584</c:v>
                </c:pt>
                <c:pt idx="134">
                  <c:v>1239649</c:v>
                </c:pt>
                <c:pt idx="135">
                  <c:v>1241578</c:v>
                </c:pt>
                <c:pt idx="136">
                  <c:v>1246996</c:v>
                </c:pt>
                <c:pt idx="137">
                  <c:v>1248310</c:v>
                </c:pt>
                <c:pt idx="138">
                  <c:v>1251992</c:v>
                </c:pt>
                <c:pt idx="139">
                  <c:v>12090907</c:v>
                </c:pt>
                <c:pt idx="140">
                  <c:v>52819191</c:v>
                </c:pt>
                <c:pt idx="141">
                  <c:v>7696149797</c:v>
                </c:pt>
                <c:pt idx="142">
                  <c:v>aaguiar1</c:v>
                </c:pt>
                <c:pt idx="143">
                  <c:v>alexanderparks</c:v>
                </c:pt>
                <c:pt idx="144">
                  <c:v>aliamini</c:v>
                </c:pt>
                <c:pt idx="145">
                  <c:v>BK</c:v>
                </c:pt>
                <c:pt idx="146">
                  <c:v>elijahokikiola</c:v>
                </c:pt>
                <c:pt idx="147">
                  <c:v>enriquemoya</c:v>
                </c:pt>
                <c:pt idx="148">
                  <c:v>greg</c:v>
                </c:pt>
                <c:pt idx="149">
                  <c:v>JakeFlores</c:v>
                </c:pt>
                <c:pt idx="150">
                  <c:v>josealvarado</c:v>
                </c:pt>
                <c:pt idx="151">
                  <c:v>josh cabreros-alforque</c:v>
                </c:pt>
                <c:pt idx="152">
                  <c:v>kaylavuong@hotmail.com</c:v>
                </c:pt>
                <c:pt idx="153">
                  <c:v>marytanner</c:v>
                </c:pt>
                <c:pt idx="154">
                  <c:v>qjose24@yahoo.com</c:v>
                </c:pt>
                <c:pt idx="155">
                  <c:v>samanthahathcock</c:v>
                </c:pt>
                <c:pt idx="156">
                  <c:v>W1126990</c:v>
                </c:pt>
                <c:pt idx="157">
                  <c:v>W1154591</c:v>
                </c:pt>
                <c:pt idx="158">
                  <c:v>W1155909</c:v>
                </c:pt>
                <c:pt idx="159">
                  <c:v>W1156880</c:v>
                </c:pt>
                <c:pt idx="160">
                  <c:v>W1191151</c:v>
                </c:pt>
                <c:pt idx="161">
                  <c:v>W1227296</c:v>
                </c:pt>
                <c:pt idx="162">
                  <c:v>W1254474</c:v>
                </c:pt>
                <c:pt idx="163">
                  <c:v>WilliamZhu</c:v>
                </c:pt>
                <c:pt idx="164">
                  <c:v>X044262</c:v>
                </c:pt>
              </c:strCache>
            </c:strRef>
          </c:xVal>
          <c:yVal>
            <c:numRef>
              <c:f>Sheet1!$R$3:$R$167</c:f>
              <c:numCache>
                <c:formatCode>General</c:formatCode>
                <c:ptCount val="165"/>
                <c:pt idx="0">
                  <c:v>3.0</c:v>
                </c:pt>
                <c:pt idx="1">
                  <c:v>3.0</c:v>
                </c:pt>
                <c:pt idx="2">
                  <c:v>4.0</c:v>
                </c:pt>
                <c:pt idx="3">
                  <c:v>4.0</c:v>
                </c:pt>
                <c:pt idx="4">
                  <c:v>4.0</c:v>
                </c:pt>
                <c:pt idx="5">
                  <c:v>3.0</c:v>
                </c:pt>
                <c:pt idx="6">
                  <c:v>3.0</c:v>
                </c:pt>
                <c:pt idx="7">
                  <c:v>3.0</c:v>
                </c:pt>
                <c:pt idx="8">
                  <c:v>4.0</c:v>
                </c:pt>
                <c:pt idx="9">
                  <c:v>4.0</c:v>
                </c:pt>
                <c:pt idx="10">
                  <c:v>4.0</c:v>
                </c:pt>
                <c:pt idx="11">
                  <c:v>4.0</c:v>
                </c:pt>
                <c:pt idx="12">
                  <c:v>3.0</c:v>
                </c:pt>
                <c:pt idx="13">
                  <c:v>3.0</c:v>
                </c:pt>
                <c:pt idx="14">
                  <c:v>4.0</c:v>
                </c:pt>
                <c:pt idx="15">
                  <c:v>4.0</c:v>
                </c:pt>
                <c:pt idx="16">
                  <c:v>4.0</c:v>
                </c:pt>
                <c:pt idx="17">
                  <c:v>4.0</c:v>
                </c:pt>
                <c:pt idx="18">
                  <c:v>2.0</c:v>
                </c:pt>
                <c:pt idx="19">
                  <c:v>3.0</c:v>
                </c:pt>
                <c:pt idx="20">
                  <c:v>4.0</c:v>
                </c:pt>
                <c:pt idx="21">
                  <c:v>4.0</c:v>
                </c:pt>
                <c:pt idx="22">
                  <c:v>3.0</c:v>
                </c:pt>
                <c:pt idx="23">
                  <c:v>3.0</c:v>
                </c:pt>
                <c:pt idx="24">
                  <c:v>4.0</c:v>
                </c:pt>
                <c:pt idx="25">
                  <c:v>4.0</c:v>
                </c:pt>
                <c:pt idx="26">
                  <c:v>3.0</c:v>
                </c:pt>
                <c:pt idx="27">
                  <c:v>3.0</c:v>
                </c:pt>
                <c:pt idx="28">
                  <c:v>4.0</c:v>
                </c:pt>
                <c:pt idx="29">
                  <c:v>3.0</c:v>
                </c:pt>
                <c:pt idx="30">
                  <c:v>4.0</c:v>
                </c:pt>
                <c:pt idx="31">
                  <c:v>2.0</c:v>
                </c:pt>
                <c:pt idx="32">
                  <c:v>4.0</c:v>
                </c:pt>
                <c:pt idx="33">
                  <c:v>3.0</c:v>
                </c:pt>
                <c:pt idx="34">
                  <c:v>3.0</c:v>
                </c:pt>
                <c:pt idx="35">
                  <c:v>4.0</c:v>
                </c:pt>
                <c:pt idx="36">
                  <c:v>4.0</c:v>
                </c:pt>
                <c:pt idx="37">
                  <c:v>4.0</c:v>
                </c:pt>
                <c:pt idx="38">
                  <c:v>1.0</c:v>
                </c:pt>
                <c:pt idx="39">
                  <c:v>3.0</c:v>
                </c:pt>
                <c:pt idx="40">
                  <c:v>4.0</c:v>
                </c:pt>
                <c:pt idx="41">
                  <c:v>4.0</c:v>
                </c:pt>
                <c:pt idx="42">
                  <c:v>3.0</c:v>
                </c:pt>
                <c:pt idx="43">
                  <c:v>4.0</c:v>
                </c:pt>
                <c:pt idx="44">
                  <c:v>4.0</c:v>
                </c:pt>
                <c:pt idx="45">
                  <c:v>3.0</c:v>
                </c:pt>
                <c:pt idx="46">
                  <c:v>4.0</c:v>
                </c:pt>
                <c:pt idx="47">
                  <c:v>4.0</c:v>
                </c:pt>
                <c:pt idx="48">
                  <c:v>4.0</c:v>
                </c:pt>
                <c:pt idx="49">
                  <c:v>2.0</c:v>
                </c:pt>
                <c:pt idx="50">
                  <c:v>3.0</c:v>
                </c:pt>
                <c:pt idx="51">
                  <c:v>4.0</c:v>
                </c:pt>
                <c:pt idx="52">
                  <c:v>3.0</c:v>
                </c:pt>
                <c:pt idx="53">
                  <c:v>4.0</c:v>
                </c:pt>
                <c:pt idx="54">
                  <c:v>3.0</c:v>
                </c:pt>
                <c:pt idx="55">
                  <c:v>3.0</c:v>
                </c:pt>
                <c:pt idx="56">
                  <c:v>4.0</c:v>
                </c:pt>
                <c:pt idx="57">
                  <c:v>4.0</c:v>
                </c:pt>
                <c:pt idx="58">
                  <c:v>4.0</c:v>
                </c:pt>
                <c:pt idx="59">
                  <c:v>3.0</c:v>
                </c:pt>
                <c:pt idx="60">
                  <c:v>2.0</c:v>
                </c:pt>
                <c:pt idx="61">
                  <c:v>2.0</c:v>
                </c:pt>
                <c:pt idx="62">
                  <c:v>3.0</c:v>
                </c:pt>
                <c:pt idx="63">
                  <c:v>3.0</c:v>
                </c:pt>
                <c:pt idx="64">
                  <c:v>4.0</c:v>
                </c:pt>
                <c:pt idx="65">
                  <c:v>4.0</c:v>
                </c:pt>
                <c:pt idx="66">
                  <c:v>3.0</c:v>
                </c:pt>
                <c:pt idx="67">
                  <c:v>3.0</c:v>
                </c:pt>
                <c:pt idx="68">
                  <c:v>3.0</c:v>
                </c:pt>
                <c:pt idx="69">
                  <c:v>4.0</c:v>
                </c:pt>
                <c:pt idx="70">
                  <c:v>4.0</c:v>
                </c:pt>
                <c:pt idx="71">
                  <c:v>3.0</c:v>
                </c:pt>
                <c:pt idx="72">
                  <c:v>3.0</c:v>
                </c:pt>
                <c:pt idx="73">
                  <c:v>3.0</c:v>
                </c:pt>
                <c:pt idx="74">
                  <c:v>4.0</c:v>
                </c:pt>
                <c:pt idx="75">
                  <c:v>2.0</c:v>
                </c:pt>
                <c:pt idx="76">
                  <c:v>3.0</c:v>
                </c:pt>
                <c:pt idx="77">
                  <c:v>4.0</c:v>
                </c:pt>
                <c:pt idx="78">
                  <c:v>3.0</c:v>
                </c:pt>
                <c:pt idx="79">
                  <c:v>4.0</c:v>
                </c:pt>
                <c:pt idx="80">
                  <c:v>4.0</c:v>
                </c:pt>
                <c:pt idx="81">
                  <c:v>3.0</c:v>
                </c:pt>
                <c:pt idx="82">
                  <c:v>4.0</c:v>
                </c:pt>
                <c:pt idx="83">
                  <c:v>4.0</c:v>
                </c:pt>
                <c:pt idx="84">
                  <c:v>4.0</c:v>
                </c:pt>
                <c:pt idx="85">
                  <c:v>3.0</c:v>
                </c:pt>
                <c:pt idx="86">
                  <c:v>3.0</c:v>
                </c:pt>
                <c:pt idx="87">
                  <c:v>3.0</c:v>
                </c:pt>
                <c:pt idx="88">
                  <c:v>4.0</c:v>
                </c:pt>
                <c:pt idx="89">
                  <c:v>4.0</c:v>
                </c:pt>
                <c:pt idx="90">
                  <c:v>4.0</c:v>
                </c:pt>
                <c:pt idx="91">
                  <c:v>4.0</c:v>
                </c:pt>
                <c:pt idx="92">
                  <c:v>4.0</c:v>
                </c:pt>
                <c:pt idx="93">
                  <c:v>4.0</c:v>
                </c:pt>
                <c:pt idx="94">
                  <c:v>4.0</c:v>
                </c:pt>
                <c:pt idx="95">
                  <c:v>4.0</c:v>
                </c:pt>
                <c:pt idx="96">
                  <c:v>4.0</c:v>
                </c:pt>
                <c:pt idx="97">
                  <c:v>4.0</c:v>
                </c:pt>
                <c:pt idx="98">
                  <c:v>3.0</c:v>
                </c:pt>
                <c:pt idx="99">
                  <c:v>2.0</c:v>
                </c:pt>
                <c:pt idx="100">
                  <c:v>2.0</c:v>
                </c:pt>
                <c:pt idx="101">
                  <c:v>4.0</c:v>
                </c:pt>
                <c:pt idx="102">
                  <c:v>4.0</c:v>
                </c:pt>
                <c:pt idx="103">
                  <c:v>1.0</c:v>
                </c:pt>
                <c:pt idx="104">
                  <c:v>4.0</c:v>
                </c:pt>
                <c:pt idx="105">
                  <c:v>3.0</c:v>
                </c:pt>
                <c:pt idx="106">
                  <c:v>2.0</c:v>
                </c:pt>
                <c:pt idx="107">
                  <c:v>2.0</c:v>
                </c:pt>
                <c:pt idx="108">
                  <c:v>2.0</c:v>
                </c:pt>
                <c:pt idx="109">
                  <c:v>2.0</c:v>
                </c:pt>
                <c:pt idx="110">
                  <c:v>2.0</c:v>
                </c:pt>
                <c:pt idx="111">
                  <c:v>2.0</c:v>
                </c:pt>
                <c:pt idx="112">
                  <c:v>2.0</c:v>
                </c:pt>
                <c:pt idx="113">
                  <c:v>2.0</c:v>
                </c:pt>
                <c:pt idx="114">
                  <c:v>2.0</c:v>
                </c:pt>
                <c:pt idx="115">
                  <c:v>2.0</c:v>
                </c:pt>
                <c:pt idx="116">
                  <c:v>2.0</c:v>
                </c:pt>
                <c:pt idx="117">
                  <c:v>2.0</c:v>
                </c:pt>
                <c:pt idx="118">
                  <c:v>2.0</c:v>
                </c:pt>
                <c:pt idx="119">
                  <c:v>2.0</c:v>
                </c:pt>
                <c:pt idx="120">
                  <c:v>0.0</c:v>
                </c:pt>
                <c:pt idx="121">
                  <c:v>2.0</c:v>
                </c:pt>
                <c:pt idx="122">
                  <c:v>2.0</c:v>
                </c:pt>
                <c:pt idx="123">
                  <c:v>2.0</c:v>
                </c:pt>
                <c:pt idx="124">
                  <c:v>2.0</c:v>
                </c:pt>
                <c:pt idx="125">
                  <c:v>1.0</c:v>
                </c:pt>
                <c:pt idx="126">
                  <c:v>2.0</c:v>
                </c:pt>
                <c:pt idx="127">
                  <c:v>2.0</c:v>
                </c:pt>
                <c:pt idx="128">
                  <c:v>2.0</c:v>
                </c:pt>
                <c:pt idx="129">
                  <c:v>1.0</c:v>
                </c:pt>
                <c:pt idx="130">
                  <c:v>1.0</c:v>
                </c:pt>
                <c:pt idx="131">
                  <c:v>1.0</c:v>
                </c:pt>
                <c:pt idx="132">
                  <c:v>2.0</c:v>
                </c:pt>
                <c:pt idx="133">
                  <c:v>2.0</c:v>
                </c:pt>
                <c:pt idx="134">
                  <c:v>2.0</c:v>
                </c:pt>
                <c:pt idx="135">
                  <c:v>2.0</c:v>
                </c:pt>
                <c:pt idx="136">
                  <c:v>2.0</c:v>
                </c:pt>
                <c:pt idx="137">
                  <c:v>2.0</c:v>
                </c:pt>
                <c:pt idx="138">
                  <c:v>2.0</c:v>
                </c:pt>
                <c:pt idx="139">
                  <c:v>2.0</c:v>
                </c:pt>
                <c:pt idx="140">
                  <c:v>4.0</c:v>
                </c:pt>
                <c:pt idx="141">
                  <c:v>4.0</c:v>
                </c:pt>
                <c:pt idx="142">
                  <c:v>2.0</c:v>
                </c:pt>
                <c:pt idx="143">
                  <c:v>4.0</c:v>
                </c:pt>
                <c:pt idx="144">
                  <c:v>4.0</c:v>
                </c:pt>
                <c:pt idx="145">
                  <c:v>4.0</c:v>
                </c:pt>
                <c:pt idx="146">
                  <c:v>3.0</c:v>
                </c:pt>
                <c:pt idx="147">
                  <c:v>4.0</c:v>
                </c:pt>
                <c:pt idx="148">
                  <c:v>4.0</c:v>
                </c:pt>
                <c:pt idx="149">
                  <c:v>1.0</c:v>
                </c:pt>
                <c:pt idx="150">
                  <c:v>3.0</c:v>
                </c:pt>
                <c:pt idx="151">
                  <c:v>4.0</c:v>
                </c:pt>
                <c:pt idx="152">
                  <c:v>4.0</c:v>
                </c:pt>
                <c:pt idx="153">
                  <c:v>3.0</c:v>
                </c:pt>
                <c:pt idx="154">
                  <c:v>3.0</c:v>
                </c:pt>
                <c:pt idx="155">
                  <c:v>4.0</c:v>
                </c:pt>
                <c:pt idx="156">
                  <c:v>2.0</c:v>
                </c:pt>
                <c:pt idx="157">
                  <c:v>1.0</c:v>
                </c:pt>
                <c:pt idx="158">
                  <c:v>1.0</c:v>
                </c:pt>
                <c:pt idx="159">
                  <c:v>2.0</c:v>
                </c:pt>
                <c:pt idx="160">
                  <c:v>2.0</c:v>
                </c:pt>
                <c:pt idx="161">
                  <c:v>2.0</c:v>
                </c:pt>
                <c:pt idx="162">
                  <c:v>2.0</c:v>
                </c:pt>
                <c:pt idx="163">
                  <c:v>4.0</c:v>
                </c:pt>
                <c:pt idx="164">
                  <c:v>2.0</c:v>
                </c:pt>
              </c:numCache>
            </c:numRef>
          </c:yVal>
          <c:smooth val="0"/>
        </c:ser>
        <c:dLbls>
          <c:showLegendKey val="0"/>
          <c:showVal val="0"/>
          <c:showCatName val="0"/>
          <c:showSerName val="0"/>
          <c:showPercent val="0"/>
          <c:showBubbleSize val="0"/>
        </c:dLbls>
        <c:axId val="1834340360"/>
        <c:axId val="1834345560"/>
      </c:scatterChart>
      <c:valAx>
        <c:axId val="1834340360"/>
        <c:scaling>
          <c:orientation val="minMax"/>
        </c:scaling>
        <c:delete val="0"/>
        <c:axPos val="b"/>
        <c:title>
          <c:tx>
            <c:rich>
              <a:bodyPr/>
              <a:lstStyle/>
              <a:p>
                <a:pPr algn="ctr">
                  <a:defRPr/>
                </a:pPr>
                <a:r>
                  <a:rPr lang="en-US"/>
                  <a:t>Student ID</a:t>
                </a:r>
              </a:p>
            </c:rich>
          </c:tx>
          <c:layout>
            <c:manualLayout>
              <c:xMode val="edge"/>
              <c:yMode val="edge"/>
              <c:x val="0.429935548001914"/>
              <c:y val="0.879844452646825"/>
            </c:manualLayout>
          </c:layout>
          <c:overlay val="0"/>
        </c:title>
        <c:majorTickMark val="none"/>
        <c:minorTickMark val="none"/>
        <c:tickLblPos val="nextTo"/>
        <c:crossAx val="1834345560"/>
        <c:crosses val="autoZero"/>
        <c:crossBetween val="midCat"/>
      </c:valAx>
      <c:valAx>
        <c:axId val="1834345560"/>
        <c:scaling>
          <c:orientation val="minMax"/>
          <c:max val="4.5"/>
          <c:min val="0.0"/>
        </c:scaling>
        <c:delete val="0"/>
        <c:axPos val="l"/>
        <c:majorGridlines/>
        <c:title>
          <c:tx>
            <c:rich>
              <a:bodyPr/>
              <a:lstStyle/>
              <a:p>
                <a:pPr>
                  <a:defRPr/>
                </a:pPr>
                <a:r>
                  <a:rPr lang="en-US"/>
                  <a:t>Score</a:t>
                </a:r>
              </a:p>
            </c:rich>
          </c:tx>
          <c:layout>
            <c:manualLayout>
              <c:xMode val="edge"/>
              <c:yMode val="edge"/>
              <c:x val="0.0"/>
              <c:y val="0.418464608666183"/>
            </c:manualLayout>
          </c:layout>
          <c:overlay val="0"/>
        </c:title>
        <c:numFmt formatCode="General" sourceLinked="1"/>
        <c:majorTickMark val="none"/>
        <c:minorTickMark val="none"/>
        <c:tickLblPos val="nextTo"/>
        <c:crossAx val="1834340360"/>
        <c:crosses val="autoZero"/>
        <c:crossBetween val="midCat"/>
        <c:majorUnit val="0.5"/>
      </c:valAx>
    </c:plotArea>
    <c:legend>
      <c:legendPos val="r"/>
      <c:layout>
        <c:manualLayout>
          <c:xMode val="edge"/>
          <c:yMode val="edge"/>
          <c:x val="0.831700196714535"/>
          <c:y val="0.398569324332531"/>
          <c:w val="0.165175007043094"/>
          <c:h val="0.104408308028108"/>
        </c:manualLayout>
      </c:layout>
      <c:overlay val="0"/>
    </c:legend>
    <c:plotVisOnly val="1"/>
    <c:dispBlanksAs val="gap"/>
    <c:showDLblsOverMax val="0"/>
  </c:chart>
  <c:spPr>
    <a:solidFill>
      <a:schemeClr val="bg1"/>
    </a:solidFill>
  </c:spPr>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Scores</a:t>
            </a:r>
          </a:p>
        </c:rich>
      </c:tx>
      <c:layout>
        <c:manualLayout>
          <c:xMode val="edge"/>
          <c:yMode val="edge"/>
          <c:x val="0.409871646185211"/>
          <c:y val="0.0"/>
        </c:manualLayout>
      </c:layout>
      <c:overlay val="0"/>
    </c:title>
    <c:autoTitleDeleted val="0"/>
    <c:plotArea>
      <c:layout>
        <c:manualLayout>
          <c:layoutTarget val="inner"/>
          <c:xMode val="edge"/>
          <c:yMode val="edge"/>
          <c:x val="0.151865493563421"/>
          <c:y val="0.136209503457452"/>
          <c:w val="0.629239938398228"/>
          <c:h val="0.652068624881559"/>
        </c:manualLayout>
      </c:layout>
      <c:barChart>
        <c:barDir val="col"/>
        <c:grouping val="clustered"/>
        <c:varyColors val="0"/>
        <c:ser>
          <c:idx val="0"/>
          <c:order val="0"/>
          <c:tx>
            <c:v>Prequiz</c:v>
          </c:tx>
          <c:invertIfNegative val="0"/>
          <c:val>
            <c:numRef>
              <c:f>Sheet1!$B$186:$E$186</c:f>
              <c:numCache>
                <c:formatCode>General</c:formatCode>
                <c:ptCount val="4"/>
                <c:pt idx="0">
                  <c:v>72.31638418079095</c:v>
                </c:pt>
                <c:pt idx="1">
                  <c:v>62.14689265536723</c:v>
                </c:pt>
                <c:pt idx="2">
                  <c:v>53.6723163841808</c:v>
                </c:pt>
                <c:pt idx="3">
                  <c:v>40.11299435028248</c:v>
                </c:pt>
              </c:numCache>
            </c:numRef>
          </c:val>
        </c:ser>
        <c:ser>
          <c:idx val="1"/>
          <c:order val="1"/>
          <c:tx>
            <c:v>Postquiz</c:v>
          </c:tx>
          <c:invertIfNegative val="0"/>
          <c:val>
            <c:numRef>
              <c:f>Sheet1!$I$186:$L$186</c:f>
              <c:numCache>
                <c:formatCode>General</c:formatCode>
                <c:ptCount val="4"/>
                <c:pt idx="0">
                  <c:v>86.4406779661017</c:v>
                </c:pt>
                <c:pt idx="1">
                  <c:v>62.71186440677965</c:v>
                </c:pt>
                <c:pt idx="2">
                  <c:v>83.61581920903954</c:v>
                </c:pt>
                <c:pt idx="3">
                  <c:v>48.58757062146893</c:v>
                </c:pt>
              </c:numCache>
            </c:numRef>
          </c:val>
        </c:ser>
        <c:dLbls>
          <c:showLegendKey val="0"/>
          <c:showVal val="0"/>
          <c:showCatName val="0"/>
          <c:showSerName val="0"/>
          <c:showPercent val="0"/>
          <c:showBubbleSize val="0"/>
        </c:dLbls>
        <c:gapWidth val="150"/>
        <c:axId val="1831892360"/>
        <c:axId val="1831897912"/>
      </c:barChart>
      <c:catAx>
        <c:axId val="1831892360"/>
        <c:scaling>
          <c:orientation val="minMax"/>
        </c:scaling>
        <c:delete val="0"/>
        <c:axPos val="b"/>
        <c:title>
          <c:tx>
            <c:rich>
              <a:bodyPr/>
              <a:lstStyle/>
              <a:p>
                <a:pPr>
                  <a:defRPr sz="1400"/>
                </a:pPr>
                <a:r>
                  <a:rPr lang="en-US" sz="1400"/>
                  <a:t>Question number</a:t>
                </a:r>
              </a:p>
            </c:rich>
          </c:tx>
          <c:layout>
            <c:manualLayout>
              <c:xMode val="edge"/>
              <c:yMode val="edge"/>
              <c:x val="0.35109383440809"/>
              <c:y val="0.907828155555107"/>
            </c:manualLayout>
          </c:layout>
          <c:overlay val="0"/>
        </c:title>
        <c:majorTickMark val="none"/>
        <c:minorTickMark val="none"/>
        <c:tickLblPos val="nextTo"/>
        <c:txPr>
          <a:bodyPr/>
          <a:lstStyle/>
          <a:p>
            <a:pPr>
              <a:defRPr sz="1200"/>
            </a:pPr>
            <a:endParaRPr lang="en-US"/>
          </a:p>
        </c:txPr>
        <c:crossAx val="1831897912"/>
        <c:crosses val="autoZero"/>
        <c:auto val="1"/>
        <c:lblAlgn val="ctr"/>
        <c:lblOffset val="100"/>
        <c:noMultiLvlLbl val="0"/>
      </c:catAx>
      <c:valAx>
        <c:axId val="1831897912"/>
        <c:scaling>
          <c:orientation val="minMax"/>
        </c:scaling>
        <c:delete val="0"/>
        <c:axPos val="l"/>
        <c:majorGridlines/>
        <c:title>
          <c:tx>
            <c:rich>
              <a:bodyPr/>
              <a:lstStyle/>
              <a:p>
                <a:pPr>
                  <a:defRPr sz="1400"/>
                </a:pPr>
                <a:r>
                  <a:rPr lang="en-US" sz="1400"/>
                  <a:t>Percentage</a:t>
                </a:r>
              </a:p>
            </c:rich>
          </c:tx>
          <c:layout/>
          <c:overlay val="0"/>
        </c:title>
        <c:numFmt formatCode="General" sourceLinked="1"/>
        <c:majorTickMark val="out"/>
        <c:minorTickMark val="none"/>
        <c:tickLblPos val="nextTo"/>
        <c:txPr>
          <a:bodyPr/>
          <a:lstStyle/>
          <a:p>
            <a:pPr>
              <a:defRPr sz="1200"/>
            </a:pPr>
            <a:endParaRPr lang="en-US"/>
          </a:p>
        </c:txPr>
        <c:crossAx val="1831892360"/>
        <c:crosses val="autoZero"/>
        <c:crossBetween val="between"/>
      </c:valAx>
    </c:plotArea>
    <c:legend>
      <c:legendPos val="r"/>
      <c:layout>
        <c:manualLayout>
          <c:xMode val="edge"/>
          <c:yMode val="edge"/>
          <c:x val="0.770955746707415"/>
          <c:y val="0.430286474608391"/>
          <c:w val="0.229044253292584"/>
          <c:h val="0.255153922141806"/>
        </c:manualLayout>
      </c:layout>
      <c:overlay val="0"/>
      <c:txPr>
        <a:bodyPr/>
        <a:lstStyle/>
        <a:p>
          <a:pPr>
            <a:defRPr sz="1400"/>
          </a:pPr>
          <a:endParaRPr lang="en-US"/>
        </a:p>
      </c:txPr>
    </c:legend>
    <c:plotVisOnly val="1"/>
    <c:dispBlanksAs val="gap"/>
    <c:showDLblsOverMax val="0"/>
  </c:chart>
  <c:spPr>
    <a:solidFill>
      <a:schemeClr val="bg1"/>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Did they do better?</a:t>
            </a:r>
          </a:p>
        </c:rich>
      </c:tx>
      <c:layout/>
      <c:overlay val="0"/>
    </c:title>
    <c:autoTitleDeleted val="0"/>
    <c:plotArea>
      <c:layout>
        <c:manualLayout>
          <c:layoutTarget val="inner"/>
          <c:xMode val="edge"/>
          <c:yMode val="edge"/>
          <c:x val="0.198231026792741"/>
          <c:y val="0.185513182819044"/>
          <c:w val="0.682128056635349"/>
          <c:h val="0.648627699482308"/>
        </c:manualLayout>
      </c:layout>
      <c:barChart>
        <c:barDir val="col"/>
        <c:grouping val="clustered"/>
        <c:varyColors val="0"/>
        <c:ser>
          <c:idx val="0"/>
          <c:order val="0"/>
          <c:invertIfNegative val="0"/>
          <c:cat>
            <c:strRef>
              <c:f>Sheet1!$U$186:$W$186</c:f>
              <c:strCache>
                <c:ptCount val="3"/>
                <c:pt idx="0">
                  <c:v>better</c:v>
                </c:pt>
                <c:pt idx="1">
                  <c:v>worse</c:v>
                </c:pt>
                <c:pt idx="2">
                  <c:v>same</c:v>
                </c:pt>
              </c:strCache>
            </c:strRef>
          </c:cat>
          <c:val>
            <c:numRef>
              <c:f>Sheet1!$U$187:$W$187</c:f>
              <c:numCache>
                <c:formatCode>General</c:formatCode>
                <c:ptCount val="3"/>
                <c:pt idx="0">
                  <c:v>52.24719101123596</c:v>
                </c:pt>
                <c:pt idx="1">
                  <c:v>26.96629213483146</c:v>
                </c:pt>
                <c:pt idx="2">
                  <c:v>20.78651685393258</c:v>
                </c:pt>
              </c:numCache>
            </c:numRef>
          </c:val>
        </c:ser>
        <c:dLbls>
          <c:showLegendKey val="0"/>
          <c:showVal val="0"/>
          <c:showCatName val="0"/>
          <c:showSerName val="0"/>
          <c:showPercent val="0"/>
          <c:showBubbleSize val="0"/>
        </c:dLbls>
        <c:gapWidth val="150"/>
        <c:axId val="1833368424"/>
        <c:axId val="1833371368"/>
      </c:barChart>
      <c:catAx>
        <c:axId val="1833368424"/>
        <c:scaling>
          <c:orientation val="minMax"/>
        </c:scaling>
        <c:delete val="0"/>
        <c:axPos val="b"/>
        <c:majorTickMark val="none"/>
        <c:minorTickMark val="none"/>
        <c:tickLblPos val="nextTo"/>
        <c:crossAx val="1833371368"/>
        <c:crosses val="autoZero"/>
        <c:auto val="1"/>
        <c:lblAlgn val="ctr"/>
        <c:lblOffset val="100"/>
        <c:noMultiLvlLbl val="0"/>
      </c:catAx>
      <c:valAx>
        <c:axId val="1833371368"/>
        <c:scaling>
          <c:orientation val="minMax"/>
        </c:scaling>
        <c:delete val="0"/>
        <c:axPos val="l"/>
        <c:majorGridlines/>
        <c:title>
          <c:tx>
            <c:rich>
              <a:bodyPr/>
              <a:lstStyle/>
              <a:p>
                <a:pPr>
                  <a:defRPr/>
                </a:pPr>
                <a:r>
                  <a:rPr lang="en-US"/>
                  <a:t>Percentage</a:t>
                </a:r>
              </a:p>
            </c:rich>
          </c:tx>
          <c:layout/>
          <c:overlay val="0"/>
        </c:title>
        <c:numFmt formatCode="General" sourceLinked="1"/>
        <c:majorTickMark val="out"/>
        <c:minorTickMark val="none"/>
        <c:tickLblPos val="nextTo"/>
        <c:crossAx val="1833368424"/>
        <c:crosses val="autoZero"/>
        <c:crossBetween val="between"/>
      </c:valAx>
    </c:plotArea>
    <c:plotVisOnly val="1"/>
    <c:dispBlanksAs val="gap"/>
    <c:showDLblsOverMax val="0"/>
  </c:chart>
  <c:spPr>
    <a:solidFill>
      <a:schemeClr val="bg1"/>
    </a:solidFill>
  </c:spPr>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Brightness of the sky as a function of Angle</a:t>
            </a:r>
          </a:p>
        </c:rich>
      </c:tx>
      <c:layout/>
      <c:overlay val="0"/>
    </c:title>
    <c:autoTitleDeleted val="0"/>
    <c:plotArea>
      <c:layout>
        <c:manualLayout>
          <c:layoutTarget val="inner"/>
          <c:xMode val="edge"/>
          <c:yMode val="edge"/>
          <c:x val="0.187012688817398"/>
          <c:y val="0.323071925042685"/>
          <c:w val="0.768519047641113"/>
          <c:h val="0.544753531992566"/>
        </c:manualLayout>
      </c:layout>
      <c:scatterChart>
        <c:scatterStyle val="lineMarker"/>
        <c:varyColors val="0"/>
        <c:ser>
          <c:idx val="0"/>
          <c:order val="0"/>
          <c:tx>
            <c:strRef>
              <c:f>Sheet1!$B$1</c:f>
              <c:strCache>
                <c:ptCount val="1"/>
                <c:pt idx="0">
                  <c:v>Current</c:v>
                </c:pt>
              </c:strCache>
            </c:strRef>
          </c:tx>
          <c:xVal>
            <c:numRef>
              <c:f>Sheet1!$A$2:$A$37</c:f>
              <c:numCache>
                <c:formatCode>General</c:formatCode>
                <c:ptCount val="36"/>
                <c:pt idx="0">
                  <c:v>0.0</c:v>
                </c:pt>
                <c:pt idx="1">
                  <c:v>10.0</c:v>
                </c:pt>
                <c:pt idx="2">
                  <c:v>20.0</c:v>
                </c:pt>
                <c:pt idx="3">
                  <c:v>30.0</c:v>
                </c:pt>
                <c:pt idx="4">
                  <c:v>40.0</c:v>
                </c:pt>
                <c:pt idx="5">
                  <c:v>50.0</c:v>
                </c:pt>
                <c:pt idx="6">
                  <c:v>60.0</c:v>
                </c:pt>
                <c:pt idx="7">
                  <c:v>70.0</c:v>
                </c:pt>
                <c:pt idx="8">
                  <c:v>80.0</c:v>
                </c:pt>
                <c:pt idx="9">
                  <c:v>90.0</c:v>
                </c:pt>
                <c:pt idx="10">
                  <c:v>100.0</c:v>
                </c:pt>
                <c:pt idx="11">
                  <c:v>110.0</c:v>
                </c:pt>
                <c:pt idx="12">
                  <c:v>120.0</c:v>
                </c:pt>
                <c:pt idx="13">
                  <c:v>130.0</c:v>
                </c:pt>
                <c:pt idx="14">
                  <c:v>140.0</c:v>
                </c:pt>
                <c:pt idx="15">
                  <c:v>150.0</c:v>
                </c:pt>
                <c:pt idx="16">
                  <c:v>160.0</c:v>
                </c:pt>
                <c:pt idx="17">
                  <c:v>170.0</c:v>
                </c:pt>
                <c:pt idx="18">
                  <c:v>180.0</c:v>
                </c:pt>
                <c:pt idx="19">
                  <c:v>190.0</c:v>
                </c:pt>
                <c:pt idx="20">
                  <c:v>200.0</c:v>
                </c:pt>
                <c:pt idx="21">
                  <c:v>210.0</c:v>
                </c:pt>
                <c:pt idx="22">
                  <c:v>220.0</c:v>
                </c:pt>
                <c:pt idx="23">
                  <c:v>230.0</c:v>
                </c:pt>
                <c:pt idx="24">
                  <c:v>240.0</c:v>
                </c:pt>
                <c:pt idx="25">
                  <c:v>250.0</c:v>
                </c:pt>
                <c:pt idx="26">
                  <c:v>260.0</c:v>
                </c:pt>
                <c:pt idx="27">
                  <c:v>270.0</c:v>
                </c:pt>
                <c:pt idx="28">
                  <c:v>280.0</c:v>
                </c:pt>
                <c:pt idx="29">
                  <c:v>290.0</c:v>
                </c:pt>
                <c:pt idx="30">
                  <c:v>300.0</c:v>
                </c:pt>
                <c:pt idx="31">
                  <c:v>310.0</c:v>
                </c:pt>
                <c:pt idx="32">
                  <c:v>320.0</c:v>
                </c:pt>
                <c:pt idx="33">
                  <c:v>330.0</c:v>
                </c:pt>
                <c:pt idx="34">
                  <c:v>340.0</c:v>
                </c:pt>
                <c:pt idx="35">
                  <c:v>350.0</c:v>
                </c:pt>
              </c:numCache>
            </c:numRef>
          </c:xVal>
          <c:yVal>
            <c:numRef>
              <c:f>Sheet1!$B$2:$B$37</c:f>
              <c:numCache>
                <c:formatCode>General</c:formatCode>
                <c:ptCount val="36"/>
                <c:pt idx="0">
                  <c:v>0.06</c:v>
                </c:pt>
                <c:pt idx="1">
                  <c:v>0.07</c:v>
                </c:pt>
                <c:pt idx="2">
                  <c:v>0.08</c:v>
                </c:pt>
                <c:pt idx="3">
                  <c:v>0.09</c:v>
                </c:pt>
                <c:pt idx="4">
                  <c:v>0.09</c:v>
                </c:pt>
                <c:pt idx="5">
                  <c:v>0.12</c:v>
                </c:pt>
                <c:pt idx="6">
                  <c:v>0.23</c:v>
                </c:pt>
                <c:pt idx="7">
                  <c:v>0.34</c:v>
                </c:pt>
                <c:pt idx="8">
                  <c:v>0.43</c:v>
                </c:pt>
                <c:pt idx="9">
                  <c:v>0.5</c:v>
                </c:pt>
                <c:pt idx="10">
                  <c:v>0.54</c:v>
                </c:pt>
                <c:pt idx="11">
                  <c:v>0.56</c:v>
                </c:pt>
                <c:pt idx="12">
                  <c:v>0.57</c:v>
                </c:pt>
                <c:pt idx="13">
                  <c:v>0.56</c:v>
                </c:pt>
                <c:pt idx="14">
                  <c:v>0.55</c:v>
                </c:pt>
                <c:pt idx="15">
                  <c:v>0.52</c:v>
                </c:pt>
                <c:pt idx="16">
                  <c:v>0.47</c:v>
                </c:pt>
                <c:pt idx="17">
                  <c:v>0.41</c:v>
                </c:pt>
                <c:pt idx="18">
                  <c:v>0.330000000000001</c:v>
                </c:pt>
                <c:pt idx="19">
                  <c:v>0.26</c:v>
                </c:pt>
                <c:pt idx="20">
                  <c:v>0.16</c:v>
                </c:pt>
                <c:pt idx="21">
                  <c:v>0.09</c:v>
                </c:pt>
                <c:pt idx="22">
                  <c:v>0.05</c:v>
                </c:pt>
                <c:pt idx="23">
                  <c:v>0.06</c:v>
                </c:pt>
                <c:pt idx="24">
                  <c:v>0.05</c:v>
                </c:pt>
                <c:pt idx="25">
                  <c:v>0.05</c:v>
                </c:pt>
                <c:pt idx="26">
                  <c:v>0.05</c:v>
                </c:pt>
                <c:pt idx="27">
                  <c:v>0.05</c:v>
                </c:pt>
                <c:pt idx="28">
                  <c:v>0.05</c:v>
                </c:pt>
                <c:pt idx="29">
                  <c:v>0.05</c:v>
                </c:pt>
                <c:pt idx="30">
                  <c:v>0.05</c:v>
                </c:pt>
                <c:pt idx="31">
                  <c:v>0.05</c:v>
                </c:pt>
                <c:pt idx="32">
                  <c:v>0.05</c:v>
                </c:pt>
                <c:pt idx="33">
                  <c:v>0.05</c:v>
                </c:pt>
                <c:pt idx="34">
                  <c:v>0.05</c:v>
                </c:pt>
                <c:pt idx="35">
                  <c:v>0.05</c:v>
                </c:pt>
              </c:numCache>
            </c:numRef>
          </c:yVal>
          <c:smooth val="0"/>
        </c:ser>
        <c:ser>
          <c:idx val="1"/>
          <c:order val="1"/>
          <c:tx>
            <c:strRef>
              <c:f>Sheet1!$C$1</c:f>
              <c:strCache>
                <c:ptCount val="1"/>
                <c:pt idx="0">
                  <c:v>Cosine</c:v>
                </c:pt>
              </c:strCache>
            </c:strRef>
          </c:tx>
          <c:marker>
            <c:symbol val="none"/>
          </c:marker>
          <c:xVal>
            <c:numRef>
              <c:f>Sheet1!$A$2:$A$37</c:f>
              <c:numCache>
                <c:formatCode>General</c:formatCode>
                <c:ptCount val="36"/>
                <c:pt idx="0">
                  <c:v>0.0</c:v>
                </c:pt>
                <c:pt idx="1">
                  <c:v>10.0</c:v>
                </c:pt>
                <c:pt idx="2">
                  <c:v>20.0</c:v>
                </c:pt>
                <c:pt idx="3">
                  <c:v>30.0</c:v>
                </c:pt>
                <c:pt idx="4">
                  <c:v>40.0</c:v>
                </c:pt>
                <c:pt idx="5">
                  <c:v>50.0</c:v>
                </c:pt>
                <c:pt idx="6">
                  <c:v>60.0</c:v>
                </c:pt>
                <c:pt idx="7">
                  <c:v>70.0</c:v>
                </c:pt>
                <c:pt idx="8">
                  <c:v>80.0</c:v>
                </c:pt>
                <c:pt idx="9">
                  <c:v>90.0</c:v>
                </c:pt>
                <c:pt idx="10">
                  <c:v>100.0</c:v>
                </c:pt>
                <c:pt idx="11">
                  <c:v>110.0</c:v>
                </c:pt>
                <c:pt idx="12">
                  <c:v>120.0</c:v>
                </c:pt>
                <c:pt idx="13">
                  <c:v>130.0</c:v>
                </c:pt>
                <c:pt idx="14">
                  <c:v>140.0</c:v>
                </c:pt>
                <c:pt idx="15">
                  <c:v>150.0</c:v>
                </c:pt>
                <c:pt idx="16">
                  <c:v>160.0</c:v>
                </c:pt>
                <c:pt idx="17">
                  <c:v>170.0</c:v>
                </c:pt>
                <c:pt idx="18">
                  <c:v>180.0</c:v>
                </c:pt>
                <c:pt idx="19">
                  <c:v>190.0</c:v>
                </c:pt>
                <c:pt idx="20">
                  <c:v>200.0</c:v>
                </c:pt>
                <c:pt idx="21">
                  <c:v>210.0</c:v>
                </c:pt>
                <c:pt idx="22">
                  <c:v>220.0</c:v>
                </c:pt>
                <c:pt idx="23">
                  <c:v>230.0</c:v>
                </c:pt>
                <c:pt idx="24">
                  <c:v>240.0</c:v>
                </c:pt>
                <c:pt idx="25">
                  <c:v>250.0</c:v>
                </c:pt>
                <c:pt idx="26">
                  <c:v>260.0</c:v>
                </c:pt>
                <c:pt idx="27">
                  <c:v>270.0</c:v>
                </c:pt>
                <c:pt idx="28">
                  <c:v>280.0</c:v>
                </c:pt>
                <c:pt idx="29">
                  <c:v>290.0</c:v>
                </c:pt>
                <c:pt idx="30">
                  <c:v>300.0</c:v>
                </c:pt>
                <c:pt idx="31">
                  <c:v>310.0</c:v>
                </c:pt>
                <c:pt idx="32">
                  <c:v>320.0</c:v>
                </c:pt>
                <c:pt idx="33">
                  <c:v>330.0</c:v>
                </c:pt>
                <c:pt idx="34">
                  <c:v>340.0</c:v>
                </c:pt>
                <c:pt idx="35">
                  <c:v>350.0</c:v>
                </c:pt>
              </c:numCache>
            </c:numRef>
          </c:xVal>
          <c:yVal>
            <c:numRef>
              <c:f>Sheet1!$C$2:$C$37</c:f>
              <c:numCache>
                <c:formatCode>General</c:formatCode>
                <c:ptCount val="36"/>
                <c:pt idx="0">
                  <c:v>-0.326938568720097</c:v>
                </c:pt>
                <c:pt idx="1">
                  <c:v>-0.240892409192199</c:v>
                </c:pt>
                <c:pt idx="2">
                  <c:v>-0.147526855708437</c:v>
                </c:pt>
                <c:pt idx="3">
                  <c:v>-0.0496787733661651</c:v>
                </c:pt>
                <c:pt idx="4">
                  <c:v>0.0496787733661651</c:v>
                </c:pt>
                <c:pt idx="5">
                  <c:v>0.147526855708437</c:v>
                </c:pt>
                <c:pt idx="6">
                  <c:v>0.240892409192199</c:v>
                </c:pt>
                <c:pt idx="7">
                  <c:v>0.326938568720097</c:v>
                </c:pt>
                <c:pt idx="8">
                  <c:v>0.403050865276332</c:v>
                </c:pt>
                <c:pt idx="9">
                  <c:v>0.466916665244727</c:v>
                </c:pt>
                <c:pt idx="10">
                  <c:v>0.516595438610893</c:v>
                </c:pt>
                <c:pt idx="11">
                  <c:v>0.550577720984767</c:v>
                </c:pt>
                <c:pt idx="12">
                  <c:v>0.567830977912295</c:v>
                </c:pt>
                <c:pt idx="13">
                  <c:v>0.567830977912295</c:v>
                </c:pt>
                <c:pt idx="14">
                  <c:v>0.550577720984767</c:v>
                </c:pt>
                <c:pt idx="15">
                  <c:v>0.516595438610893</c:v>
                </c:pt>
                <c:pt idx="16">
                  <c:v>0.466916665244727</c:v>
                </c:pt>
                <c:pt idx="17">
                  <c:v>0.403050865276332</c:v>
                </c:pt>
                <c:pt idx="18">
                  <c:v>0.326938568720097</c:v>
                </c:pt>
                <c:pt idx="19">
                  <c:v>0.240892409192199</c:v>
                </c:pt>
                <c:pt idx="20">
                  <c:v>0.147526855708437</c:v>
                </c:pt>
                <c:pt idx="21">
                  <c:v>0.0496787733661651</c:v>
                </c:pt>
                <c:pt idx="22">
                  <c:v>-0.0496787733661651</c:v>
                </c:pt>
                <c:pt idx="23">
                  <c:v>-0.147526855708437</c:v>
                </c:pt>
                <c:pt idx="24">
                  <c:v>-0.240892409192199</c:v>
                </c:pt>
                <c:pt idx="25">
                  <c:v>-0.326938568720097</c:v>
                </c:pt>
                <c:pt idx="26">
                  <c:v>-0.403050865276332</c:v>
                </c:pt>
                <c:pt idx="27">
                  <c:v>-0.466916665244727</c:v>
                </c:pt>
                <c:pt idx="28">
                  <c:v>-0.516595438610893</c:v>
                </c:pt>
                <c:pt idx="29">
                  <c:v>-0.550577720984767</c:v>
                </c:pt>
                <c:pt idx="30">
                  <c:v>-0.567830977912295</c:v>
                </c:pt>
                <c:pt idx="31">
                  <c:v>-0.567830977912295</c:v>
                </c:pt>
                <c:pt idx="32">
                  <c:v>-0.550577720984767</c:v>
                </c:pt>
                <c:pt idx="33">
                  <c:v>-0.516595438610893</c:v>
                </c:pt>
                <c:pt idx="34">
                  <c:v>-0.466916665244727</c:v>
                </c:pt>
                <c:pt idx="35">
                  <c:v>-0.403050865276332</c:v>
                </c:pt>
              </c:numCache>
            </c:numRef>
          </c:yVal>
          <c:smooth val="0"/>
        </c:ser>
        <c:dLbls>
          <c:showLegendKey val="0"/>
          <c:showVal val="0"/>
          <c:showCatName val="0"/>
          <c:showSerName val="0"/>
          <c:showPercent val="0"/>
          <c:showBubbleSize val="0"/>
        </c:dLbls>
        <c:axId val="1833410136"/>
        <c:axId val="1833415672"/>
      </c:scatterChart>
      <c:valAx>
        <c:axId val="1833410136"/>
        <c:scaling>
          <c:orientation val="minMax"/>
        </c:scaling>
        <c:delete val="0"/>
        <c:axPos val="b"/>
        <c:title>
          <c:tx>
            <c:rich>
              <a:bodyPr/>
              <a:lstStyle/>
              <a:p>
                <a:pPr>
                  <a:defRPr/>
                </a:pPr>
                <a:r>
                  <a:rPr lang="en-US"/>
                  <a:t>Angle in Degrees</a:t>
                </a:r>
              </a:p>
            </c:rich>
          </c:tx>
          <c:layout/>
          <c:overlay val="0"/>
        </c:title>
        <c:numFmt formatCode="General" sourceLinked="1"/>
        <c:majorTickMark val="out"/>
        <c:minorTickMark val="none"/>
        <c:tickLblPos val="nextTo"/>
        <c:crossAx val="1833415672"/>
        <c:crosses val="autoZero"/>
        <c:crossBetween val="midCat"/>
      </c:valAx>
      <c:valAx>
        <c:axId val="1833415672"/>
        <c:scaling>
          <c:orientation val="minMax"/>
        </c:scaling>
        <c:delete val="0"/>
        <c:axPos val="l"/>
        <c:majorGridlines/>
        <c:title>
          <c:tx>
            <c:rich>
              <a:bodyPr rot="-5400000" vert="horz"/>
              <a:lstStyle/>
              <a:p>
                <a:pPr>
                  <a:defRPr/>
                </a:pPr>
                <a:r>
                  <a:rPr lang="en-US" dirty="0"/>
                  <a:t>Current in Amps</a:t>
                </a:r>
              </a:p>
            </c:rich>
          </c:tx>
          <c:layout>
            <c:manualLayout>
              <c:xMode val="edge"/>
              <c:yMode val="edge"/>
              <c:x val="0.0033925343941548"/>
              <c:y val="0.256860290800064"/>
            </c:manualLayout>
          </c:layout>
          <c:overlay val="0"/>
        </c:title>
        <c:numFmt formatCode="General" sourceLinked="1"/>
        <c:majorTickMark val="out"/>
        <c:minorTickMark val="none"/>
        <c:tickLblPos val="nextTo"/>
        <c:crossAx val="1833410136"/>
        <c:crosses val="autoZero"/>
        <c:crossBetween val="midCat"/>
      </c:valAx>
    </c:plotArea>
    <c:legend>
      <c:legendPos val="r"/>
      <c:layout>
        <c:manualLayout>
          <c:xMode val="edge"/>
          <c:yMode val="edge"/>
          <c:x val="0.690410133366671"/>
          <c:y val="0.161924913036517"/>
          <c:w val="0.30502624005146"/>
          <c:h val="0.163930894959757"/>
        </c:manualLayout>
      </c:layout>
      <c:overlay val="0"/>
    </c:legend>
    <c:plotVisOnly val="1"/>
    <c:dispBlanksAs val="gap"/>
    <c:showDLblsOverMax val="0"/>
  </c:chart>
  <c:spPr>
    <a:solidFill>
      <a:schemeClr val="bg1"/>
    </a:solidFill>
  </c:spPr>
  <c:txPr>
    <a:bodyPr/>
    <a:lstStyle/>
    <a:p>
      <a:pPr>
        <a:defRPr sz="14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CC0CB7-3FF8-F744-B675-88DA734A2064}" type="datetimeFigureOut">
              <a:rPr lang="en-US" smtClean="0"/>
              <a:t>7/24/12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A6D9A-9F06-9947-897A-8A42578E34C7}" type="slidenum">
              <a:rPr lang="en-US" smtClean="0"/>
              <a:t>‹#›</a:t>
            </a:fld>
            <a:endParaRPr lang="en-US"/>
          </a:p>
        </p:txBody>
      </p:sp>
    </p:spTree>
    <p:extLst>
      <p:ext uri="{BB962C8B-B14F-4D97-AF65-F5344CB8AC3E}">
        <p14:creationId xmlns:p14="http://schemas.microsoft.com/office/powerpoint/2010/main" val="164772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7/24/12</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497950" rtl="0" eaLnBrk="1" latinLnBrk="0" hangingPunct="1">
      <a:defRPr sz="3300" kern="1200">
        <a:solidFill>
          <a:schemeClr val="tx1"/>
        </a:solidFill>
        <a:latin typeface="+mn-lt"/>
        <a:ea typeface="+mn-ea"/>
        <a:cs typeface="+mn-cs"/>
      </a:defRPr>
    </a:lvl1pPr>
    <a:lvl2pPr marL="1248970" algn="l" defTabSz="2497950" rtl="0" eaLnBrk="1" latinLnBrk="0" hangingPunct="1">
      <a:defRPr sz="3300" kern="1200">
        <a:solidFill>
          <a:schemeClr val="tx1"/>
        </a:solidFill>
        <a:latin typeface="+mn-lt"/>
        <a:ea typeface="+mn-ea"/>
        <a:cs typeface="+mn-cs"/>
      </a:defRPr>
    </a:lvl2pPr>
    <a:lvl3pPr marL="2497950" algn="l" defTabSz="2497950" rtl="0" eaLnBrk="1" latinLnBrk="0" hangingPunct="1">
      <a:defRPr sz="3300" kern="1200">
        <a:solidFill>
          <a:schemeClr val="tx1"/>
        </a:solidFill>
        <a:latin typeface="+mn-lt"/>
        <a:ea typeface="+mn-ea"/>
        <a:cs typeface="+mn-cs"/>
      </a:defRPr>
    </a:lvl3pPr>
    <a:lvl4pPr marL="3746931" algn="l" defTabSz="2497950" rtl="0" eaLnBrk="1" latinLnBrk="0" hangingPunct="1">
      <a:defRPr sz="3300" kern="1200">
        <a:solidFill>
          <a:schemeClr val="tx1"/>
        </a:solidFill>
        <a:latin typeface="+mn-lt"/>
        <a:ea typeface="+mn-ea"/>
        <a:cs typeface="+mn-cs"/>
      </a:defRPr>
    </a:lvl4pPr>
    <a:lvl5pPr marL="4995900" algn="l" defTabSz="2497950" rtl="0" eaLnBrk="1" latinLnBrk="0" hangingPunct="1">
      <a:defRPr sz="3300" kern="1200">
        <a:solidFill>
          <a:schemeClr val="tx1"/>
        </a:solidFill>
        <a:latin typeface="+mn-lt"/>
        <a:ea typeface="+mn-ea"/>
        <a:cs typeface="+mn-cs"/>
      </a:defRPr>
    </a:lvl5pPr>
    <a:lvl6pPr marL="6244881" algn="l" defTabSz="2497950" rtl="0" eaLnBrk="1" latinLnBrk="0" hangingPunct="1">
      <a:defRPr sz="3300" kern="1200">
        <a:solidFill>
          <a:schemeClr val="tx1"/>
        </a:solidFill>
        <a:latin typeface="+mn-lt"/>
        <a:ea typeface="+mn-ea"/>
        <a:cs typeface="+mn-cs"/>
      </a:defRPr>
    </a:lvl6pPr>
    <a:lvl7pPr marL="7493856" algn="l" defTabSz="2497950" rtl="0" eaLnBrk="1" latinLnBrk="0" hangingPunct="1">
      <a:defRPr sz="3300" kern="1200">
        <a:solidFill>
          <a:schemeClr val="tx1"/>
        </a:solidFill>
        <a:latin typeface="+mn-lt"/>
        <a:ea typeface="+mn-ea"/>
        <a:cs typeface="+mn-cs"/>
      </a:defRPr>
    </a:lvl7pPr>
    <a:lvl8pPr marL="8742837" algn="l" defTabSz="2497950" rtl="0" eaLnBrk="1" latinLnBrk="0" hangingPunct="1">
      <a:defRPr sz="3300" kern="1200">
        <a:solidFill>
          <a:schemeClr val="tx1"/>
        </a:solidFill>
        <a:latin typeface="+mn-lt"/>
        <a:ea typeface="+mn-ea"/>
        <a:cs typeface="+mn-cs"/>
      </a:defRPr>
    </a:lvl8pPr>
    <a:lvl9pPr marL="9991815" algn="l" defTabSz="2497950"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59" y="3063176"/>
            <a:ext cx="628550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2" y="2641754"/>
            <a:ext cx="6280548"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57150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409825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576462" y="7261350"/>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2026" y="3063176"/>
            <a:ext cx="6280545"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6" y="2641754"/>
            <a:ext cx="6280548"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11509" y="3063176"/>
            <a:ext cx="6280545"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906500" y="2641754"/>
            <a:ext cx="6286500"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6030" y="2641754"/>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6030" y="3063176"/>
            <a:ext cx="627938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576030" y="7291461"/>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0574461" y="7749556"/>
            <a:ext cx="6282531"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576030" y="12994806"/>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0574461" y="13432568"/>
            <a:ext cx="6282531"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565159" y="7699312"/>
            <a:ext cx="628550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76" name="Text Placeholder 76"/>
          <p:cNvSpPr>
            <a:spLocks noGrp="1"/>
          </p:cNvSpPr>
          <p:nvPr>
            <p:ph type="body" sz="quarter" idx="150" hasCustomPrompt="1"/>
          </p:nvPr>
        </p:nvSpPr>
        <p:spPr>
          <a:xfrm>
            <a:off x="3662401" y="1078206"/>
            <a:ext cx="20107275" cy="598231"/>
          </a:xfrm>
          <a:prstGeom prst="rect">
            <a:avLst/>
          </a:prstGeom>
        </p:spPr>
        <p:txBody>
          <a:bodyPr lIns="91088" tIns="45544" rIns="91088" bIns="45544">
            <a:normAutofit/>
          </a:bodyPr>
          <a:lstStyle>
            <a:lvl1pPr algn="ctr">
              <a:buFontTx/>
              <a:buNone/>
              <a:defRPr sz="36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401" y="1676400"/>
            <a:ext cx="20107275" cy="634555"/>
          </a:xfrm>
          <a:prstGeom prst="rect">
            <a:avLst/>
          </a:prstGeom>
        </p:spPr>
        <p:txBody>
          <a:bodyPr lIns="91088" tIns="45544" rIns="91088" bIns="45544">
            <a:normAutofit/>
          </a:bodyPr>
          <a:lstStyle>
            <a:lvl1pPr algn="ctr">
              <a:buFontTx/>
              <a:buNone/>
              <a:defRPr sz="2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401" y="232422"/>
            <a:ext cx="20107275" cy="834415"/>
          </a:xfrm>
          <a:prstGeom prst="rect">
            <a:avLst/>
          </a:prstGeom>
        </p:spPr>
        <p:txBody>
          <a:bodyPr lIns="91088" tIns="45544" rIns="91088" bIns="45544">
            <a:normAutofit/>
          </a:bodyPr>
          <a:lstStyle>
            <a:lvl1pPr algn="ctr">
              <a:buFontTx/>
              <a:buNone/>
              <a:defRPr sz="4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76"/>
            <a:ext cx="8494548"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509" y="2625402"/>
            <a:ext cx="8483205"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76509" y="9035740"/>
            <a:ext cx="8495541"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588801" y="8614022"/>
            <a:ext cx="848320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9471470" y="10733360"/>
            <a:ext cx="8482209"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9471470" y="10279238"/>
            <a:ext cx="8482209"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9476432" y="3087464"/>
            <a:ext cx="8482209"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9471470" y="2625402"/>
            <a:ext cx="8487171"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18372386" y="2625402"/>
            <a:ext cx="848501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18372386" y="3063176"/>
            <a:ext cx="8485017"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8372386" y="8597966"/>
            <a:ext cx="848501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18369192" y="9056060"/>
            <a:ext cx="8488164"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8372386" y="12832233"/>
            <a:ext cx="848501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18372336" y="13290328"/>
            <a:ext cx="8488164"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58" name="Text Placeholder 5"/>
          <p:cNvSpPr>
            <a:spLocks noGrp="1"/>
          </p:cNvSpPr>
          <p:nvPr>
            <p:ph type="body" sz="quarter" idx="95"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59" name="Text Placeholder 3"/>
          <p:cNvSpPr>
            <a:spLocks noGrp="1"/>
          </p:cNvSpPr>
          <p:nvPr>
            <p:ph type="body" sz="quarter" idx="107"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2" name="Text Placeholder 3"/>
          <p:cNvSpPr>
            <a:spLocks noGrp="1"/>
          </p:cNvSpPr>
          <p:nvPr>
            <p:ph type="body" sz="quarter" idx="116"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4" name="Text Placeholder 3"/>
          <p:cNvSpPr>
            <a:spLocks noGrp="1"/>
          </p:cNvSpPr>
          <p:nvPr>
            <p:ph type="body" sz="quarter" idx="117"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5" name="Text Placeholder 3"/>
          <p:cNvSpPr>
            <a:spLocks noGrp="1"/>
          </p:cNvSpPr>
          <p:nvPr>
            <p:ph type="body" sz="quarter" idx="118"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7" name="Text Placeholder 3"/>
          <p:cNvSpPr>
            <a:spLocks noGrp="1"/>
          </p:cNvSpPr>
          <p:nvPr>
            <p:ph type="body" sz="quarter" idx="119"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8" name="Text Placeholder 3"/>
          <p:cNvSpPr>
            <a:spLocks noGrp="1"/>
          </p:cNvSpPr>
          <p:nvPr>
            <p:ph type="body" sz="quarter" idx="120"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0" name="Text Placeholder 3"/>
          <p:cNvSpPr>
            <a:spLocks noGrp="1"/>
          </p:cNvSpPr>
          <p:nvPr>
            <p:ph type="body" sz="quarter" idx="121"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1" name="Text Placeholder 3"/>
          <p:cNvSpPr>
            <a:spLocks noGrp="1"/>
          </p:cNvSpPr>
          <p:nvPr>
            <p:ph type="body" sz="quarter" idx="122"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23"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24"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25" hasCustomPrompt="1"/>
          </p:nvPr>
        </p:nvSpPr>
        <p:spPr>
          <a:xfrm>
            <a:off x="-8713038" y="10492064"/>
            <a:ext cx="8485632"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105" name="Picture Placeholder 13"/>
          <p:cNvSpPr>
            <a:spLocks noGrp="1"/>
          </p:cNvSpPr>
          <p:nvPr>
            <p:ph type="pic" sz="quarter" idx="11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06" name="Picture Placeholder 13"/>
          <p:cNvSpPr>
            <a:spLocks noGrp="1"/>
          </p:cNvSpPr>
          <p:nvPr>
            <p:ph type="pic" sz="quarter" idx="126"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07" name="Picture Placeholder 13"/>
          <p:cNvSpPr>
            <a:spLocks noGrp="1"/>
          </p:cNvSpPr>
          <p:nvPr>
            <p:ph type="pic" sz="quarter" idx="127"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08" name="Picture Placeholder 13"/>
          <p:cNvSpPr>
            <a:spLocks noGrp="1"/>
          </p:cNvSpPr>
          <p:nvPr>
            <p:ph type="pic" sz="quarter" idx="128"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09" name="Picture Placeholder 13"/>
          <p:cNvSpPr>
            <a:spLocks noGrp="1"/>
          </p:cNvSpPr>
          <p:nvPr>
            <p:ph type="pic" sz="quarter" idx="129"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0" name="Picture Placeholder 13"/>
          <p:cNvSpPr>
            <a:spLocks noGrp="1"/>
          </p:cNvSpPr>
          <p:nvPr>
            <p:ph type="pic" sz="quarter" idx="130"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1" name="Picture Placeholder 13"/>
          <p:cNvSpPr>
            <a:spLocks noGrp="1"/>
          </p:cNvSpPr>
          <p:nvPr>
            <p:ph type="pic" sz="quarter" idx="131"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4" name="Picture Placeholder 13"/>
          <p:cNvSpPr>
            <a:spLocks noGrp="1"/>
          </p:cNvSpPr>
          <p:nvPr>
            <p:ph type="pic" sz="quarter" idx="132"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5" name="Picture Placeholder 13"/>
          <p:cNvSpPr>
            <a:spLocks noGrp="1"/>
          </p:cNvSpPr>
          <p:nvPr>
            <p:ph type="pic" sz="quarter" idx="133"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6" name="Picture Placeholder 13"/>
          <p:cNvSpPr>
            <a:spLocks noGrp="1"/>
          </p:cNvSpPr>
          <p:nvPr>
            <p:ph type="pic" sz="quarter" idx="134"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7" name="Picture Placeholder 13"/>
          <p:cNvSpPr>
            <a:spLocks noGrp="1"/>
          </p:cNvSpPr>
          <p:nvPr>
            <p:ph type="pic" sz="quarter" idx="13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8" name="Text Placeholder 5"/>
          <p:cNvSpPr>
            <a:spLocks noGrp="1"/>
          </p:cNvSpPr>
          <p:nvPr>
            <p:ph type="body" sz="quarter" idx="136"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19" name="Text Placeholder 5"/>
          <p:cNvSpPr>
            <a:spLocks noGrp="1"/>
          </p:cNvSpPr>
          <p:nvPr>
            <p:ph type="body" sz="quarter" idx="137"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0" name="Text Placeholder 5"/>
          <p:cNvSpPr>
            <a:spLocks noGrp="1"/>
          </p:cNvSpPr>
          <p:nvPr>
            <p:ph type="body" sz="quarter" idx="138"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1" name="Text Placeholder 5"/>
          <p:cNvSpPr>
            <a:spLocks noGrp="1"/>
          </p:cNvSpPr>
          <p:nvPr>
            <p:ph type="body" sz="quarter" idx="139"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2" name="Text Placeholder 5"/>
          <p:cNvSpPr>
            <a:spLocks noGrp="1"/>
          </p:cNvSpPr>
          <p:nvPr>
            <p:ph type="body" sz="quarter" idx="140"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3" name="Text Placeholder 5"/>
          <p:cNvSpPr>
            <a:spLocks noGrp="1"/>
          </p:cNvSpPr>
          <p:nvPr>
            <p:ph type="body" sz="quarter" idx="141"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4" name="Text Placeholder 5"/>
          <p:cNvSpPr>
            <a:spLocks noGrp="1"/>
          </p:cNvSpPr>
          <p:nvPr>
            <p:ph type="body" sz="quarter" idx="142"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5" name="Text Placeholder 5"/>
          <p:cNvSpPr>
            <a:spLocks noGrp="1"/>
          </p:cNvSpPr>
          <p:nvPr>
            <p:ph type="body" sz="quarter" idx="143"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6" name="Text Placeholder 5"/>
          <p:cNvSpPr>
            <a:spLocks noGrp="1"/>
          </p:cNvSpPr>
          <p:nvPr>
            <p:ph type="body" sz="quarter" idx="144"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7" name="Text Placeholder 5"/>
          <p:cNvSpPr>
            <a:spLocks noGrp="1"/>
          </p:cNvSpPr>
          <p:nvPr>
            <p:ph type="body" sz="quarter" idx="145"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8" name="Text Placeholder 5"/>
          <p:cNvSpPr>
            <a:spLocks noGrp="1"/>
          </p:cNvSpPr>
          <p:nvPr>
            <p:ph type="body" sz="quarter" idx="146"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9" name="Text Placeholder 5"/>
          <p:cNvSpPr>
            <a:spLocks noGrp="1"/>
          </p:cNvSpPr>
          <p:nvPr>
            <p:ph type="body" sz="quarter" idx="147"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30" name="Text Placeholder 5"/>
          <p:cNvSpPr>
            <a:spLocks noGrp="1"/>
          </p:cNvSpPr>
          <p:nvPr>
            <p:ph type="body" sz="quarter" idx="148"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31" name="Text Placeholder 5"/>
          <p:cNvSpPr>
            <a:spLocks noGrp="1"/>
          </p:cNvSpPr>
          <p:nvPr>
            <p:ph type="body" sz="quarter" idx="149" hasCustomPrompt="1"/>
          </p:nvPr>
        </p:nvSpPr>
        <p:spPr>
          <a:xfrm>
            <a:off x="-8709069" y="8597966"/>
            <a:ext cx="8485632"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0" name="Picture Placeholder 13"/>
          <p:cNvSpPr>
            <a:spLocks noGrp="1"/>
          </p:cNvSpPr>
          <p:nvPr>
            <p:ph type="pic" sz="quarter" idx="15" hasCustomPrompt="1"/>
          </p:nvPr>
        </p:nvSpPr>
        <p:spPr>
          <a:xfrm>
            <a:off x="57150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61" name="Picture Placeholder 13"/>
          <p:cNvSpPr>
            <a:spLocks noGrp="1"/>
          </p:cNvSpPr>
          <p:nvPr>
            <p:ph type="pic" sz="quarter" idx="18" hasCustomPrompt="1"/>
          </p:nvPr>
        </p:nvSpPr>
        <p:spPr>
          <a:xfrm>
            <a:off x="2409825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72" name="Text Placeholder 76"/>
          <p:cNvSpPr>
            <a:spLocks noGrp="1"/>
          </p:cNvSpPr>
          <p:nvPr>
            <p:ph type="body" sz="quarter" idx="150" hasCustomPrompt="1"/>
          </p:nvPr>
        </p:nvSpPr>
        <p:spPr>
          <a:xfrm>
            <a:off x="3662401" y="1078206"/>
            <a:ext cx="20107275" cy="598231"/>
          </a:xfrm>
          <a:prstGeom prst="rect">
            <a:avLst/>
          </a:prstGeom>
        </p:spPr>
        <p:txBody>
          <a:bodyPr lIns="91088" tIns="45544" rIns="91088" bIns="45544">
            <a:normAutofit/>
          </a:bodyPr>
          <a:lstStyle>
            <a:lvl1pPr algn="ctr">
              <a:buFontTx/>
              <a:buNone/>
              <a:defRPr sz="36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authors</a:t>
            </a:r>
            <a:endParaRPr lang="en-US" dirty="0"/>
          </a:p>
        </p:txBody>
      </p:sp>
      <p:sp>
        <p:nvSpPr>
          <p:cNvPr id="75" name="Text Placeholder 76"/>
          <p:cNvSpPr>
            <a:spLocks noGrp="1"/>
          </p:cNvSpPr>
          <p:nvPr>
            <p:ph type="body" sz="quarter" idx="184" hasCustomPrompt="1"/>
          </p:nvPr>
        </p:nvSpPr>
        <p:spPr>
          <a:xfrm>
            <a:off x="3662401" y="1676400"/>
            <a:ext cx="20107275" cy="634555"/>
          </a:xfrm>
          <a:prstGeom prst="rect">
            <a:avLst/>
          </a:prstGeom>
        </p:spPr>
        <p:txBody>
          <a:bodyPr lIns="91088" tIns="45544" rIns="91088" bIns="45544">
            <a:normAutofit/>
          </a:bodyPr>
          <a:lstStyle>
            <a:lvl1pPr algn="ctr">
              <a:buFontTx/>
              <a:buNone/>
              <a:defRPr sz="2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affiliations</a:t>
            </a:r>
            <a:endParaRPr lang="en-US" dirty="0"/>
          </a:p>
        </p:txBody>
      </p:sp>
      <p:sp>
        <p:nvSpPr>
          <p:cNvPr id="77" name="Text Placeholder 76"/>
          <p:cNvSpPr>
            <a:spLocks noGrp="1"/>
          </p:cNvSpPr>
          <p:nvPr>
            <p:ph type="body" sz="quarter" idx="185" hasCustomPrompt="1"/>
          </p:nvPr>
        </p:nvSpPr>
        <p:spPr>
          <a:xfrm>
            <a:off x="3662401" y="232422"/>
            <a:ext cx="20107275" cy="834415"/>
          </a:xfrm>
          <a:prstGeom prst="rect">
            <a:avLst/>
          </a:prstGeom>
        </p:spPr>
        <p:txBody>
          <a:bodyPr lIns="91088" tIns="45544" rIns="91088" bIns="45544">
            <a:normAutofit/>
          </a:bodyPr>
          <a:lstStyle>
            <a:lvl1pPr algn="ctr">
              <a:buFontTx/>
              <a:buNone/>
              <a:defRPr sz="4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59" y="3063176"/>
            <a:ext cx="628550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2" y="2641754"/>
            <a:ext cx="6280548"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57150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409825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576462" y="7261350"/>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2026" y="3063176"/>
            <a:ext cx="6280545"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6" y="2641754"/>
            <a:ext cx="6280548"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11509" y="3063176"/>
            <a:ext cx="6280545"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906500" y="2641754"/>
            <a:ext cx="6286500"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6030" y="2641754"/>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6030" y="3063176"/>
            <a:ext cx="627938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576030" y="7291461"/>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0574461" y="7749556"/>
            <a:ext cx="6282531"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576030" y="12994806"/>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0574461" y="13432568"/>
            <a:ext cx="6282531"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565159" y="7699312"/>
            <a:ext cx="628550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3662401" y="1078206"/>
            <a:ext cx="20107275" cy="598231"/>
          </a:xfrm>
          <a:prstGeom prst="rect">
            <a:avLst/>
          </a:prstGeom>
        </p:spPr>
        <p:txBody>
          <a:bodyPr lIns="91088" tIns="45544" rIns="91088" bIns="45544">
            <a:normAutofit/>
          </a:bodyPr>
          <a:lstStyle>
            <a:lvl1pPr algn="ctr">
              <a:buFontTx/>
              <a:buNone/>
              <a:defRPr sz="36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401" y="1676400"/>
            <a:ext cx="20107275" cy="634555"/>
          </a:xfrm>
          <a:prstGeom prst="rect">
            <a:avLst/>
          </a:prstGeom>
        </p:spPr>
        <p:txBody>
          <a:bodyPr lIns="91088" tIns="45544" rIns="91088" bIns="45544">
            <a:normAutofit/>
          </a:bodyPr>
          <a:lstStyle>
            <a:lvl1pPr algn="ctr">
              <a:buFontTx/>
              <a:buNone/>
              <a:defRPr sz="2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401" y="232422"/>
            <a:ext cx="20107275" cy="834415"/>
          </a:xfrm>
          <a:prstGeom prst="rect">
            <a:avLst/>
          </a:prstGeom>
        </p:spPr>
        <p:txBody>
          <a:bodyPr lIns="91088" tIns="45544" rIns="91088" bIns="45544">
            <a:normAutofit/>
          </a:bodyPr>
          <a:lstStyle>
            <a:lvl1pPr algn="ctr">
              <a:buFontTx/>
              <a:buNone/>
              <a:defRPr sz="4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55" y="3063176"/>
            <a:ext cx="6285507"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570789" y="2625402"/>
            <a:ext cx="6280548"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67813" y="7540832"/>
            <a:ext cx="6286500"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570294" y="7098789"/>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7241986" y="3079528"/>
            <a:ext cx="12950031"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7241986" y="2625402"/>
            <a:ext cx="12950031"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7241986" y="10988000"/>
            <a:ext cx="12950031"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7241986" y="10529906"/>
            <a:ext cx="12950031"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0600630" y="2625402"/>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0600630" y="3083500"/>
            <a:ext cx="6279387"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0600630" y="7128902"/>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0599058" y="7586996"/>
            <a:ext cx="6282531"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0600630" y="12832247"/>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0599058" y="13290328"/>
            <a:ext cx="6282531" cy="478177"/>
          </a:xfrm>
          <a:prstGeom prst="rect">
            <a:avLst/>
          </a:prstGeom>
        </p:spPr>
        <p:txBody>
          <a:bodyPr wrap="square" lIns="130096" tIns="130096" rIns="130096" bIns="130096">
            <a:spAutoFit/>
          </a:bodyPr>
          <a:lstStyle>
            <a:lvl1pPr marL="195145" indent="-195145">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Enter your text here</a:t>
            </a:r>
            <a:endParaRPr lang="en-US" dirty="0"/>
          </a:p>
        </p:txBody>
      </p:sp>
      <p:sp>
        <p:nvSpPr>
          <p:cNvPr id="60" name="Text Placeholder 5"/>
          <p:cNvSpPr>
            <a:spLocks noGrp="1"/>
          </p:cNvSpPr>
          <p:nvPr>
            <p:ph type="body" sz="quarter" idx="95"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1" name="Text Placeholder 3"/>
          <p:cNvSpPr>
            <a:spLocks noGrp="1"/>
          </p:cNvSpPr>
          <p:nvPr>
            <p:ph type="body" sz="quarter" idx="107"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2" name="Text Placeholder 3"/>
          <p:cNvSpPr>
            <a:spLocks noGrp="1"/>
          </p:cNvSpPr>
          <p:nvPr>
            <p:ph type="body" sz="quarter" idx="116"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3" name="Text Placeholder 3"/>
          <p:cNvSpPr>
            <a:spLocks noGrp="1"/>
          </p:cNvSpPr>
          <p:nvPr>
            <p:ph type="body" sz="quarter" idx="117"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4" name="Text Placeholder 3"/>
          <p:cNvSpPr>
            <a:spLocks noGrp="1"/>
          </p:cNvSpPr>
          <p:nvPr>
            <p:ph type="body" sz="quarter" idx="118"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5" name="Text Placeholder 3"/>
          <p:cNvSpPr>
            <a:spLocks noGrp="1"/>
          </p:cNvSpPr>
          <p:nvPr>
            <p:ph type="body" sz="quarter" idx="119"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6" name="Text Placeholder 3"/>
          <p:cNvSpPr>
            <a:spLocks noGrp="1"/>
          </p:cNvSpPr>
          <p:nvPr>
            <p:ph type="body" sz="quarter" idx="120"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7" name="Text Placeholder 3"/>
          <p:cNvSpPr>
            <a:spLocks noGrp="1"/>
          </p:cNvSpPr>
          <p:nvPr>
            <p:ph type="body" sz="quarter" idx="121"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8" name="Text Placeholder 3"/>
          <p:cNvSpPr>
            <a:spLocks noGrp="1"/>
          </p:cNvSpPr>
          <p:nvPr>
            <p:ph type="body" sz="quarter" idx="122"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9" name="Text Placeholder 3"/>
          <p:cNvSpPr>
            <a:spLocks noGrp="1"/>
          </p:cNvSpPr>
          <p:nvPr>
            <p:ph type="body" sz="quarter" idx="123"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1" name="Text Placeholder 3"/>
          <p:cNvSpPr>
            <a:spLocks noGrp="1"/>
          </p:cNvSpPr>
          <p:nvPr>
            <p:ph type="body" sz="quarter" idx="124"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2" name="Text Placeholder 3"/>
          <p:cNvSpPr>
            <a:spLocks noGrp="1"/>
          </p:cNvSpPr>
          <p:nvPr>
            <p:ph type="body" sz="quarter" idx="125"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73" name="Picture Placeholder 13"/>
          <p:cNvSpPr>
            <a:spLocks noGrp="1"/>
          </p:cNvSpPr>
          <p:nvPr>
            <p:ph type="pic" sz="quarter" idx="11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74" name="Picture Placeholder 13"/>
          <p:cNvSpPr>
            <a:spLocks noGrp="1"/>
          </p:cNvSpPr>
          <p:nvPr>
            <p:ph type="pic" sz="quarter" idx="126"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75" name="Picture Placeholder 13"/>
          <p:cNvSpPr>
            <a:spLocks noGrp="1"/>
          </p:cNvSpPr>
          <p:nvPr>
            <p:ph type="pic" sz="quarter" idx="127"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76" name="Picture Placeholder 13"/>
          <p:cNvSpPr>
            <a:spLocks noGrp="1"/>
          </p:cNvSpPr>
          <p:nvPr>
            <p:ph type="pic" sz="quarter" idx="128"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77" name="Picture Placeholder 13"/>
          <p:cNvSpPr>
            <a:spLocks noGrp="1"/>
          </p:cNvSpPr>
          <p:nvPr>
            <p:ph type="pic" sz="quarter" idx="129"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78" name="Picture Placeholder 13"/>
          <p:cNvSpPr>
            <a:spLocks noGrp="1"/>
          </p:cNvSpPr>
          <p:nvPr>
            <p:ph type="pic" sz="quarter" idx="130"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79" name="Picture Placeholder 13"/>
          <p:cNvSpPr>
            <a:spLocks noGrp="1"/>
          </p:cNvSpPr>
          <p:nvPr>
            <p:ph type="pic" sz="quarter" idx="131"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0" name="Picture Placeholder 13"/>
          <p:cNvSpPr>
            <a:spLocks noGrp="1"/>
          </p:cNvSpPr>
          <p:nvPr>
            <p:ph type="pic" sz="quarter" idx="132"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0" name="Text Placeholder 5"/>
          <p:cNvSpPr>
            <a:spLocks noGrp="1"/>
          </p:cNvSpPr>
          <p:nvPr>
            <p:ph type="body" sz="quarter" idx="144"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1" name="Text Placeholder 5"/>
          <p:cNvSpPr>
            <a:spLocks noGrp="1"/>
          </p:cNvSpPr>
          <p:nvPr>
            <p:ph type="body" sz="quarter" idx="145"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2" name="Text Placeholder 5"/>
          <p:cNvSpPr>
            <a:spLocks noGrp="1"/>
          </p:cNvSpPr>
          <p:nvPr>
            <p:ph type="body" sz="quarter" idx="146"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3" name="Text Placeholder 5"/>
          <p:cNvSpPr>
            <a:spLocks noGrp="1"/>
          </p:cNvSpPr>
          <p:nvPr>
            <p:ph type="body" sz="quarter" idx="147"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4" name="Text Placeholder 5"/>
          <p:cNvSpPr>
            <a:spLocks noGrp="1"/>
          </p:cNvSpPr>
          <p:nvPr>
            <p:ph type="body" sz="quarter" idx="148"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125" name="Text Placeholder 5"/>
          <p:cNvSpPr>
            <a:spLocks noGrp="1"/>
          </p:cNvSpPr>
          <p:nvPr>
            <p:ph type="body" sz="quarter" idx="149"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58" name="Picture Placeholder 13"/>
          <p:cNvSpPr>
            <a:spLocks noGrp="1"/>
          </p:cNvSpPr>
          <p:nvPr>
            <p:ph type="pic" sz="quarter" idx="15" hasCustomPrompt="1"/>
          </p:nvPr>
        </p:nvSpPr>
        <p:spPr>
          <a:xfrm>
            <a:off x="57150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59" name="Picture Placeholder 13"/>
          <p:cNvSpPr>
            <a:spLocks noGrp="1"/>
          </p:cNvSpPr>
          <p:nvPr>
            <p:ph type="pic" sz="quarter" idx="18" hasCustomPrompt="1"/>
          </p:nvPr>
        </p:nvSpPr>
        <p:spPr>
          <a:xfrm>
            <a:off x="2409825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83" name="Text Placeholder 76"/>
          <p:cNvSpPr>
            <a:spLocks noGrp="1"/>
          </p:cNvSpPr>
          <p:nvPr>
            <p:ph type="body" sz="quarter" idx="150" hasCustomPrompt="1"/>
          </p:nvPr>
        </p:nvSpPr>
        <p:spPr>
          <a:xfrm>
            <a:off x="3662401" y="1078206"/>
            <a:ext cx="20107275" cy="598231"/>
          </a:xfrm>
          <a:prstGeom prst="rect">
            <a:avLst/>
          </a:prstGeom>
        </p:spPr>
        <p:txBody>
          <a:bodyPr lIns="91088" tIns="45544" rIns="91088" bIns="45544">
            <a:normAutofit/>
          </a:bodyPr>
          <a:lstStyle>
            <a:lvl1pPr algn="ctr">
              <a:buFontTx/>
              <a:buNone/>
              <a:defRPr sz="36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authors</a:t>
            </a:r>
            <a:endParaRPr lang="en-US" dirty="0"/>
          </a:p>
        </p:txBody>
      </p:sp>
      <p:sp>
        <p:nvSpPr>
          <p:cNvPr id="84" name="Text Placeholder 76"/>
          <p:cNvSpPr>
            <a:spLocks noGrp="1"/>
          </p:cNvSpPr>
          <p:nvPr>
            <p:ph type="body" sz="quarter" idx="184" hasCustomPrompt="1"/>
          </p:nvPr>
        </p:nvSpPr>
        <p:spPr>
          <a:xfrm>
            <a:off x="3662401" y="1676400"/>
            <a:ext cx="20107275" cy="634555"/>
          </a:xfrm>
          <a:prstGeom prst="rect">
            <a:avLst/>
          </a:prstGeom>
        </p:spPr>
        <p:txBody>
          <a:bodyPr lIns="91088" tIns="45544" rIns="91088" bIns="45544">
            <a:normAutofit/>
          </a:bodyPr>
          <a:lstStyle>
            <a:lvl1pPr algn="ctr">
              <a:buFontTx/>
              <a:buNone/>
              <a:defRPr sz="2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affiliations</a:t>
            </a:r>
            <a:endParaRPr lang="en-US" dirty="0"/>
          </a:p>
        </p:txBody>
      </p:sp>
      <p:sp>
        <p:nvSpPr>
          <p:cNvPr id="85" name="Text Placeholder 76"/>
          <p:cNvSpPr>
            <a:spLocks noGrp="1"/>
          </p:cNvSpPr>
          <p:nvPr>
            <p:ph type="body" sz="quarter" idx="185" hasCustomPrompt="1"/>
          </p:nvPr>
        </p:nvSpPr>
        <p:spPr>
          <a:xfrm>
            <a:off x="3662401" y="232422"/>
            <a:ext cx="20107275" cy="834415"/>
          </a:xfrm>
          <a:prstGeom prst="rect">
            <a:avLst/>
          </a:prstGeom>
        </p:spPr>
        <p:txBody>
          <a:bodyPr lIns="91088" tIns="45544" rIns="91088" bIns="45544">
            <a:normAutofit/>
          </a:bodyPr>
          <a:lstStyle>
            <a:lvl1pPr algn="ctr">
              <a:buFontTx/>
              <a:buNone/>
              <a:defRPr sz="4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59" y="3063176"/>
            <a:ext cx="628550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2" y="2641754"/>
            <a:ext cx="6280548"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57150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24098250" y="571501"/>
            <a:ext cx="2762250" cy="1257300"/>
          </a:xfrm>
          <a:prstGeom prst="rect">
            <a:avLst/>
          </a:prstGeom>
        </p:spPr>
        <p:txBody>
          <a:bodyPr lIns="52031" tIns="26029" rIns="52031" bIns="26029" anchor="ctr"/>
          <a:lstStyle>
            <a:lvl1pPr algn="ctr">
              <a:buNone/>
              <a:defRPr sz="22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576462" y="7261350"/>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2026" y="3063176"/>
            <a:ext cx="6280545"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6" y="2641754"/>
            <a:ext cx="6280548"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11509" y="3063176"/>
            <a:ext cx="6280545"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906500" y="2641754"/>
            <a:ext cx="6286500" cy="443632"/>
          </a:xfrm>
          <a:prstGeom prst="rect">
            <a:avLst/>
          </a:prstGeom>
          <a:noFill/>
        </p:spPr>
        <p:txBody>
          <a:bodyPr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6030" y="2641754"/>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6030" y="3063176"/>
            <a:ext cx="627938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576030" y="7291461"/>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0574461" y="7749556"/>
            <a:ext cx="6282531"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576030" y="12994806"/>
            <a:ext cx="6279387"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0574461" y="13432568"/>
            <a:ext cx="6282531"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565159" y="7699312"/>
            <a:ext cx="6285507" cy="478177"/>
          </a:xfrm>
          <a:prstGeom prst="rect">
            <a:avLst/>
          </a:prstGeom>
        </p:spPr>
        <p:txBody>
          <a:bodyPr wrap="square" lIns="130096" tIns="130096" rIns="130096" bIns="130096">
            <a:spAutoFit/>
          </a:bodyPr>
          <a:lstStyle>
            <a:lvl1pPr marL="0" indent="0">
              <a:buNone/>
              <a:defRPr sz="140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6498158" y="11802152"/>
            <a:ext cx="6285507" cy="478177"/>
          </a:xfrm>
          <a:prstGeom prst="rect">
            <a:avLst/>
          </a:prstGeom>
        </p:spPr>
        <p:txBody>
          <a:bodyPr wrap="square" lIns="130096" tIns="130096" rIns="130096" bIns="130096">
            <a:spAutoFit/>
          </a:bodyPr>
          <a:lstStyle>
            <a:lvl1pPr marL="0" indent="0">
              <a:buNone/>
              <a:defRPr sz="1400" baseline="0">
                <a:latin typeface="Trebuchet MS" pitchFamily="34" charset="0"/>
              </a:defRPr>
            </a:lvl1pPr>
            <a:lvl2pPr marL="845663" indent="-325244">
              <a:defRPr sz="1400">
                <a:latin typeface="Trebuchet MS" pitchFamily="34" charset="0"/>
              </a:defRPr>
            </a:lvl2pPr>
            <a:lvl3pPr marL="1170910" indent="-325244">
              <a:defRPr sz="1400">
                <a:latin typeface="Trebuchet MS" pitchFamily="34" charset="0"/>
              </a:defRPr>
            </a:lvl3pPr>
            <a:lvl4pPr marL="1528697" indent="-357768">
              <a:defRPr sz="1400">
                <a:latin typeface="Trebuchet MS" pitchFamily="34" charset="0"/>
              </a:defRPr>
            </a:lvl4pPr>
            <a:lvl5pPr marL="1788898" indent="-260190">
              <a:defRPr sz="14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4872800" y="13581983"/>
            <a:ext cx="2815401" cy="1852073"/>
          </a:xfrm>
          <a:prstGeom prst="rect">
            <a:avLst/>
          </a:prstGeom>
          <a:solidFill>
            <a:schemeClr val="bg2"/>
          </a:solidFill>
          <a:ln>
            <a:solidFill>
              <a:schemeClr val="tx2"/>
            </a:solidFill>
          </a:ln>
          <a:effectLst/>
        </p:spPr>
        <p:txBody>
          <a:bodyPr lIns="52031" tIns="26029" rIns="52031" bIns="26029" anchor="ctr"/>
          <a:lstStyle>
            <a:lvl1pPr marL="0" indent="0" algn="ctr">
              <a:buNone/>
              <a:defRPr sz="22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6494187" y="9908058"/>
            <a:ext cx="6281538" cy="443632"/>
          </a:xfrm>
          <a:prstGeom prst="rect">
            <a:avLst/>
          </a:prstGeom>
          <a:noFill/>
        </p:spPr>
        <p:txBody>
          <a:bodyPr wrap="square" lIns="52031" tIns="52031" rIns="52031" bIns="52031" anchor="ctr" anchorCtr="0">
            <a:spAutoFit/>
          </a:bodyPr>
          <a:lstStyle>
            <a:lvl1pPr algn="ctr">
              <a:buNone/>
              <a:defRPr sz="2200" b="1" u="sng" baseline="0">
                <a:solidFill>
                  <a:schemeClr val="accent5">
                    <a:lumMod val="50000"/>
                  </a:schemeClr>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3662401" y="1078206"/>
            <a:ext cx="20107275" cy="598231"/>
          </a:xfrm>
          <a:prstGeom prst="rect">
            <a:avLst/>
          </a:prstGeom>
        </p:spPr>
        <p:txBody>
          <a:bodyPr lIns="91088" tIns="45544" rIns="91088" bIns="45544">
            <a:normAutofit/>
          </a:bodyPr>
          <a:lstStyle>
            <a:lvl1pPr algn="ctr">
              <a:buFontTx/>
              <a:buNone/>
              <a:defRPr sz="36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401" y="1676400"/>
            <a:ext cx="20107275" cy="634555"/>
          </a:xfrm>
          <a:prstGeom prst="rect">
            <a:avLst/>
          </a:prstGeom>
        </p:spPr>
        <p:txBody>
          <a:bodyPr lIns="91088" tIns="45544" rIns="91088" bIns="45544">
            <a:normAutofit/>
          </a:bodyPr>
          <a:lstStyle>
            <a:lvl1pPr algn="ctr">
              <a:buFontTx/>
              <a:buNone/>
              <a:defRPr sz="2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401" y="232422"/>
            <a:ext cx="20107275" cy="834415"/>
          </a:xfrm>
          <a:prstGeom prst="rect">
            <a:avLst/>
          </a:prstGeom>
        </p:spPr>
        <p:txBody>
          <a:bodyPr lIns="91088" tIns="45544" rIns="91088" bIns="45544">
            <a:normAutofit/>
          </a:bodyPr>
          <a:lstStyle>
            <a:lvl1pPr algn="ctr">
              <a:buFontTx/>
              <a:buNone/>
              <a:defRPr sz="4700">
                <a:solidFill>
                  <a:schemeClr val="bg1"/>
                </a:solidFill>
              </a:defRPr>
            </a:lvl1pPr>
            <a:lvl2pPr>
              <a:buFontTx/>
              <a:buNone/>
              <a:defRPr sz="7100"/>
            </a:lvl2pPr>
            <a:lvl3pPr>
              <a:buFontTx/>
              <a:buNone/>
              <a:defRPr sz="7100"/>
            </a:lvl3pPr>
            <a:lvl4pPr>
              <a:buFontTx/>
              <a:buNone/>
              <a:defRPr sz="7100"/>
            </a:lvl4pPr>
            <a:lvl5pPr>
              <a:buFontTx/>
              <a:buNone/>
              <a:defRPr sz="7100"/>
            </a:lvl5pPr>
          </a:lstStyle>
          <a:p>
            <a:pPr lvl="0"/>
            <a:r>
              <a:rPr lang="en-US" dirty="0" smtClean="0"/>
              <a:t>Click here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hyperlink" Target="http://www.facebook.com/pages/PosterPresentationscom/217914411419?v=app_4949752878&amp;ref=ts" TargetMode="External"/><Relationship Id="rId7"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hyperlink" Target="http://www.facebook.com/pages/PosterPresentationscom/217914411419?v=app_4949752878&amp;ref=ts" TargetMode="External"/><Relationship Id="rId7" Type="http://schemas.openxmlformats.org/officeDocument/2006/relationships/image" Target="../media/image3.jpe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6" name="Rectangle 33"/>
          <p:cNvSpPr>
            <a:spLocks noChangeArrowheads="1"/>
          </p:cNvSpPr>
          <p:nvPr userDrawn="1"/>
        </p:nvSpPr>
        <p:spPr bwMode="auto">
          <a:xfrm>
            <a:off x="20570826" y="2649224"/>
            <a:ext cx="6286500" cy="13373100"/>
          </a:xfrm>
          <a:prstGeom prst="roundRect">
            <a:avLst>
              <a:gd name="adj" fmla="val 7616"/>
            </a:avLst>
          </a:prstGeom>
          <a:gradFill flip="none" rotWithShape="1">
            <a:gsLst>
              <a:gs pos="0">
                <a:srgbClr val="CDD2DE">
                  <a:alpha val="26000"/>
                </a:srgbClr>
              </a:gs>
              <a:gs pos="0">
                <a:schemeClr val="tx2">
                  <a:lumMod val="40000"/>
                  <a:lumOff val="60000"/>
                  <a:alpha val="26000"/>
                </a:schemeClr>
              </a:gs>
              <a:gs pos="100000">
                <a:srgbClr val="F3F5FA">
                  <a:alpha val="26000"/>
                </a:srgbClr>
              </a:gs>
            </a:gsLst>
            <a:lin ang="16200000" scaled="1"/>
            <a:tileRect/>
          </a:gradFill>
          <a:ln w="9525">
            <a:solidFill>
              <a:schemeClr val="tx2"/>
            </a:solidFill>
            <a:miter lim="800000"/>
            <a:headEnd/>
            <a:tailEnd/>
          </a:ln>
          <a:effectLst/>
        </p:spPr>
        <p:txBody>
          <a:bodyPr wrap="none" lIns="52031" tIns="26029" rIns="52031" bIns="26029" anchor="ctr"/>
          <a:lstStyle/>
          <a:p>
            <a:pPr>
              <a:defRPr/>
            </a:pPr>
            <a:endParaRPr lang="en-US" dirty="0"/>
          </a:p>
        </p:txBody>
      </p:sp>
      <p:sp>
        <p:nvSpPr>
          <p:cNvPr id="10" name="Text Box 14"/>
          <p:cNvSpPr txBox="1">
            <a:spLocks noChangeArrowheads="1"/>
          </p:cNvSpPr>
          <p:nvPr/>
        </p:nvSpPr>
        <p:spPr bwMode="auto">
          <a:xfrm>
            <a:off x="918419" y="16156950"/>
            <a:ext cx="1571625" cy="175450"/>
          </a:xfrm>
          <a:prstGeom prst="rect">
            <a:avLst/>
          </a:prstGeom>
          <a:noFill/>
          <a:ln w="9525">
            <a:noFill/>
            <a:miter lim="800000"/>
            <a:headEnd/>
            <a:tailEnd/>
          </a:ln>
          <a:effectLst/>
        </p:spPr>
        <p:txBody>
          <a:bodyPr lIns="51932" tIns="25980" rIns="51932" bIns="2598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500" b="1" dirty="0">
                <a:solidFill>
                  <a:schemeClr val="bg1">
                    <a:lumMod val="75000"/>
                  </a:schemeClr>
                </a:solidFill>
                <a:latin typeface="Arial" charset="0"/>
              </a:rPr>
              <a:t>www.PosterPresentations.com</a:t>
            </a:r>
          </a:p>
        </p:txBody>
      </p:sp>
      <p:sp>
        <p:nvSpPr>
          <p:cNvPr id="25" name="Rectangle 33"/>
          <p:cNvSpPr>
            <a:spLocks noChangeArrowheads="1"/>
          </p:cNvSpPr>
          <p:nvPr userDrawn="1"/>
        </p:nvSpPr>
        <p:spPr bwMode="auto">
          <a:xfrm>
            <a:off x="576462" y="2650385"/>
            <a:ext cx="6286500" cy="13373100"/>
          </a:xfrm>
          <a:prstGeom prst="roundRect">
            <a:avLst>
              <a:gd name="adj" fmla="val 7616"/>
            </a:avLst>
          </a:prstGeom>
          <a:gradFill flip="none" rotWithShape="1">
            <a:gsLst>
              <a:gs pos="0">
                <a:srgbClr val="CDD2DE">
                  <a:alpha val="29000"/>
                </a:srgbClr>
              </a:gs>
              <a:gs pos="0">
                <a:schemeClr val="tx2">
                  <a:lumMod val="40000"/>
                  <a:lumOff val="60000"/>
                  <a:alpha val="29000"/>
                </a:schemeClr>
              </a:gs>
              <a:gs pos="100000">
                <a:srgbClr val="F3F5FA">
                  <a:alpha val="29000"/>
                </a:srgbClr>
              </a:gs>
            </a:gsLst>
            <a:lin ang="16200000" scaled="1"/>
            <a:tileRect/>
          </a:gradFill>
          <a:ln w="9525">
            <a:solidFill>
              <a:schemeClr val="tx2"/>
            </a:solidFill>
            <a:miter lim="800000"/>
            <a:headEnd/>
            <a:tailEnd/>
          </a:ln>
          <a:effectLst/>
        </p:spPr>
        <p:txBody>
          <a:bodyPr wrap="none" lIns="52031" tIns="26029" rIns="52031" bIns="26029" anchor="ctr"/>
          <a:lstStyle/>
          <a:p>
            <a:pPr>
              <a:defRPr/>
            </a:pPr>
            <a:endParaRPr lang="en-US" dirty="0"/>
          </a:p>
        </p:txBody>
      </p:sp>
      <p:sp>
        <p:nvSpPr>
          <p:cNvPr id="22" name="Rectangle 33"/>
          <p:cNvSpPr>
            <a:spLocks noChangeArrowheads="1"/>
          </p:cNvSpPr>
          <p:nvPr userDrawn="1"/>
        </p:nvSpPr>
        <p:spPr bwMode="auto">
          <a:xfrm>
            <a:off x="7241250" y="2649224"/>
            <a:ext cx="6286500" cy="13373100"/>
          </a:xfrm>
          <a:prstGeom prst="roundRect">
            <a:avLst>
              <a:gd name="adj" fmla="val 7616"/>
            </a:avLst>
          </a:prstGeom>
          <a:gradFill flip="none" rotWithShape="1">
            <a:gsLst>
              <a:gs pos="0">
                <a:srgbClr val="CDD2DE">
                  <a:alpha val="26000"/>
                </a:srgbClr>
              </a:gs>
              <a:gs pos="0">
                <a:schemeClr val="tx2">
                  <a:lumMod val="40000"/>
                  <a:lumOff val="60000"/>
                  <a:alpha val="26000"/>
                </a:schemeClr>
              </a:gs>
              <a:gs pos="100000">
                <a:srgbClr val="F3F5FA">
                  <a:alpha val="26000"/>
                </a:srgbClr>
              </a:gs>
            </a:gsLst>
            <a:lin ang="16200000" scaled="1"/>
            <a:tileRect/>
          </a:gradFill>
          <a:ln w="9525">
            <a:solidFill>
              <a:schemeClr val="tx2"/>
            </a:solidFill>
            <a:miter lim="800000"/>
            <a:headEnd/>
            <a:tailEnd/>
          </a:ln>
          <a:effectLst/>
        </p:spPr>
        <p:txBody>
          <a:bodyPr wrap="none" lIns="52031" tIns="26029" rIns="52031" bIns="26029" anchor="ctr"/>
          <a:lstStyle/>
          <a:p>
            <a:pPr>
              <a:defRPr/>
            </a:pPr>
            <a:endParaRPr lang="en-US" dirty="0"/>
          </a:p>
        </p:txBody>
      </p:sp>
      <p:sp>
        <p:nvSpPr>
          <p:cNvPr id="23" name="Rectangle 33"/>
          <p:cNvSpPr>
            <a:spLocks noChangeArrowheads="1"/>
          </p:cNvSpPr>
          <p:nvPr userDrawn="1"/>
        </p:nvSpPr>
        <p:spPr bwMode="auto">
          <a:xfrm>
            <a:off x="13906038" y="2649224"/>
            <a:ext cx="6286500" cy="13373100"/>
          </a:xfrm>
          <a:prstGeom prst="roundRect">
            <a:avLst>
              <a:gd name="adj" fmla="val 7616"/>
            </a:avLst>
          </a:prstGeom>
          <a:gradFill flip="none" rotWithShape="1">
            <a:gsLst>
              <a:gs pos="0">
                <a:srgbClr val="CDD2DE">
                  <a:alpha val="31000"/>
                </a:srgbClr>
              </a:gs>
              <a:gs pos="0">
                <a:schemeClr val="tx2">
                  <a:lumMod val="40000"/>
                  <a:lumOff val="60000"/>
                  <a:alpha val="31000"/>
                </a:schemeClr>
              </a:gs>
              <a:gs pos="100000">
                <a:srgbClr val="F3F5FA">
                  <a:alpha val="31000"/>
                </a:srgbClr>
              </a:gs>
            </a:gsLst>
            <a:lin ang="16200000" scaled="1"/>
            <a:tileRect/>
          </a:gradFill>
          <a:ln w="9525">
            <a:solidFill>
              <a:schemeClr val="tx2"/>
            </a:solidFill>
            <a:miter lim="800000"/>
            <a:headEnd/>
            <a:tailEnd/>
          </a:ln>
          <a:effectLst/>
        </p:spPr>
        <p:txBody>
          <a:bodyPr wrap="none" lIns="52031" tIns="26029" rIns="52031" bIns="26029" anchor="ctr"/>
          <a:lstStyle/>
          <a:p>
            <a:pPr>
              <a:defRPr/>
            </a:pPr>
            <a:endParaRPr lang="en-US" dirty="0"/>
          </a:p>
        </p:txBody>
      </p:sp>
      <p:sp>
        <p:nvSpPr>
          <p:cNvPr id="7" name="Rectangle 36"/>
          <p:cNvSpPr>
            <a:spLocks noChangeArrowheads="1"/>
          </p:cNvSpPr>
          <p:nvPr userDrawn="1"/>
        </p:nvSpPr>
        <p:spPr bwMode="auto">
          <a:xfrm>
            <a:off x="0" y="1"/>
            <a:ext cx="27432000" cy="2400300"/>
          </a:xfrm>
          <a:prstGeom prst="rect">
            <a:avLst/>
          </a:prstGeom>
          <a:solidFill>
            <a:schemeClr val="accent5">
              <a:lumMod val="75000"/>
            </a:schemeClr>
          </a:solidFill>
          <a:ln w="9525">
            <a:solidFill>
              <a:schemeClr val="tx1"/>
            </a:solidFill>
            <a:miter lim="800000"/>
            <a:headEnd/>
            <a:tailEnd/>
          </a:ln>
          <a:effectLst/>
        </p:spPr>
        <p:txBody>
          <a:bodyPr wrap="none" lIns="52031" tIns="26029" rIns="52031" bIns="26029" anchor="ctr"/>
          <a:lstStyle/>
          <a:p>
            <a:pPr>
              <a:defRPr/>
            </a:pPr>
            <a:endParaRPr lang="en-US" dirty="0"/>
          </a:p>
        </p:txBody>
      </p:sp>
      <p:sp>
        <p:nvSpPr>
          <p:cNvPr id="8" name="Rectangle 9"/>
          <p:cNvSpPr>
            <a:spLocks noChangeArrowheads="1"/>
          </p:cNvSpPr>
          <p:nvPr userDrawn="1"/>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031" tIns="26029" rIns="52031" bIns="26029"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xmlns:p14="http://schemas.microsoft.com/office/powerpoint/2010/main" id="1" dur="indefinite" restart="never" nodeType="tmRoot"/>
      </p:par>
    </p:tnLst>
  </p:timing>
  <p:txStyles>
    <p:titleStyle>
      <a:lvl1pPr algn="ctr" defTabSz="2497950" rtl="0" eaLnBrk="1" latinLnBrk="0" hangingPunct="1">
        <a:spcBef>
          <a:spcPct val="0"/>
        </a:spcBef>
        <a:buNone/>
        <a:defRPr sz="4900" kern="1200">
          <a:solidFill>
            <a:schemeClr val="bg1"/>
          </a:solidFill>
          <a:latin typeface="Trebuchet MS" pitchFamily="34" charset="0"/>
          <a:ea typeface="+mj-ea"/>
          <a:cs typeface="+mj-cs"/>
        </a:defRPr>
      </a:lvl1pPr>
    </p:titleStyle>
    <p:bodyStyle>
      <a:lvl1pPr marL="936738" indent="-936738" algn="l" defTabSz="2497950"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29587" indent="-780615" algn="l" defTabSz="2497950"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22442" indent="-624483" algn="l" defTabSz="2497950"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71420"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20400"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69378"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18348"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367331"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16301"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497950" rtl="0" eaLnBrk="1" latinLnBrk="0" hangingPunct="1">
        <a:defRPr sz="4900" kern="1200">
          <a:solidFill>
            <a:schemeClr val="tx1"/>
          </a:solidFill>
          <a:latin typeface="+mn-lt"/>
          <a:ea typeface="+mn-ea"/>
          <a:cs typeface="+mn-cs"/>
        </a:defRPr>
      </a:lvl1pPr>
      <a:lvl2pPr marL="1248970" algn="l" defTabSz="2497950" rtl="0" eaLnBrk="1" latinLnBrk="0" hangingPunct="1">
        <a:defRPr sz="4900" kern="1200">
          <a:solidFill>
            <a:schemeClr val="tx1"/>
          </a:solidFill>
          <a:latin typeface="+mn-lt"/>
          <a:ea typeface="+mn-ea"/>
          <a:cs typeface="+mn-cs"/>
        </a:defRPr>
      </a:lvl2pPr>
      <a:lvl3pPr marL="2497950" algn="l" defTabSz="2497950" rtl="0" eaLnBrk="1" latinLnBrk="0" hangingPunct="1">
        <a:defRPr sz="4900" kern="1200">
          <a:solidFill>
            <a:schemeClr val="tx1"/>
          </a:solidFill>
          <a:latin typeface="+mn-lt"/>
          <a:ea typeface="+mn-ea"/>
          <a:cs typeface="+mn-cs"/>
        </a:defRPr>
      </a:lvl3pPr>
      <a:lvl4pPr marL="3746931" algn="l" defTabSz="2497950" rtl="0" eaLnBrk="1" latinLnBrk="0" hangingPunct="1">
        <a:defRPr sz="4900" kern="1200">
          <a:solidFill>
            <a:schemeClr val="tx1"/>
          </a:solidFill>
          <a:latin typeface="+mn-lt"/>
          <a:ea typeface="+mn-ea"/>
          <a:cs typeface="+mn-cs"/>
        </a:defRPr>
      </a:lvl4pPr>
      <a:lvl5pPr marL="4995900" algn="l" defTabSz="2497950" rtl="0" eaLnBrk="1" latinLnBrk="0" hangingPunct="1">
        <a:defRPr sz="4900" kern="1200">
          <a:solidFill>
            <a:schemeClr val="tx1"/>
          </a:solidFill>
          <a:latin typeface="+mn-lt"/>
          <a:ea typeface="+mn-ea"/>
          <a:cs typeface="+mn-cs"/>
        </a:defRPr>
      </a:lvl5pPr>
      <a:lvl6pPr marL="6244881" algn="l" defTabSz="2497950" rtl="0" eaLnBrk="1" latinLnBrk="0" hangingPunct="1">
        <a:defRPr sz="4900" kern="1200">
          <a:solidFill>
            <a:schemeClr val="tx1"/>
          </a:solidFill>
          <a:latin typeface="+mn-lt"/>
          <a:ea typeface="+mn-ea"/>
          <a:cs typeface="+mn-cs"/>
        </a:defRPr>
      </a:lvl6pPr>
      <a:lvl7pPr marL="7493856" algn="l" defTabSz="2497950" rtl="0" eaLnBrk="1" latinLnBrk="0" hangingPunct="1">
        <a:defRPr sz="4900" kern="1200">
          <a:solidFill>
            <a:schemeClr val="tx1"/>
          </a:solidFill>
          <a:latin typeface="+mn-lt"/>
          <a:ea typeface="+mn-ea"/>
          <a:cs typeface="+mn-cs"/>
        </a:defRPr>
      </a:lvl7pPr>
      <a:lvl8pPr marL="8742837" algn="l" defTabSz="2497950" rtl="0" eaLnBrk="1" latinLnBrk="0" hangingPunct="1">
        <a:defRPr sz="4900" kern="1200">
          <a:solidFill>
            <a:schemeClr val="tx1"/>
          </a:solidFill>
          <a:latin typeface="+mn-lt"/>
          <a:ea typeface="+mn-ea"/>
          <a:cs typeface="+mn-cs"/>
        </a:defRPr>
      </a:lvl8pPr>
      <a:lvl9pPr marL="9991815" algn="l" defTabSz="2497950"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1"/>
            <a:ext cx="27432000" cy="2400300"/>
          </a:xfrm>
          <a:prstGeom prst="rect">
            <a:avLst/>
          </a:prstGeom>
          <a:solidFill>
            <a:schemeClr val="accent5">
              <a:lumMod val="75000"/>
            </a:schemeClr>
          </a:solidFill>
          <a:ln w="9525">
            <a:solidFill>
              <a:schemeClr val="tx1"/>
            </a:solidFill>
            <a:miter lim="800000"/>
            <a:headEnd/>
            <a:tailEnd/>
          </a:ln>
          <a:effectLst/>
        </p:spPr>
        <p:txBody>
          <a:bodyPr wrap="none" lIns="52031" tIns="26029" rIns="52031" bIns="26029"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031" tIns="26029" rIns="52031" bIns="26029" anchor="ctr"/>
          <a:lstStyle/>
          <a:p>
            <a:pPr>
              <a:defRPr/>
            </a:pPr>
            <a:endParaRPr lang="en-US" dirty="0"/>
          </a:p>
        </p:txBody>
      </p:sp>
      <p:sp>
        <p:nvSpPr>
          <p:cNvPr id="10" name="Text Box 14"/>
          <p:cNvSpPr txBox="1">
            <a:spLocks noChangeArrowheads="1"/>
          </p:cNvSpPr>
          <p:nvPr/>
        </p:nvSpPr>
        <p:spPr bwMode="auto">
          <a:xfrm>
            <a:off x="938701" y="16116306"/>
            <a:ext cx="1571625" cy="175450"/>
          </a:xfrm>
          <a:prstGeom prst="rect">
            <a:avLst/>
          </a:prstGeom>
          <a:noFill/>
          <a:ln w="9525">
            <a:noFill/>
            <a:miter lim="800000"/>
            <a:headEnd/>
            <a:tailEnd/>
          </a:ln>
          <a:effectLst/>
        </p:spPr>
        <p:txBody>
          <a:bodyPr lIns="51932" tIns="25980" rIns="51932" bIns="2598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500" b="1" dirty="0">
                <a:solidFill>
                  <a:schemeClr val="bg1">
                    <a:lumMod val="75000"/>
                  </a:schemeClr>
                </a:solidFill>
                <a:latin typeface="Arial" charset="0"/>
              </a:rPr>
              <a:t>www.PosterPresentations.com</a:t>
            </a:r>
          </a:p>
        </p:txBody>
      </p:sp>
      <p:sp>
        <p:nvSpPr>
          <p:cNvPr id="27" name="Rectangle 26"/>
          <p:cNvSpPr/>
          <p:nvPr/>
        </p:nvSpPr>
        <p:spPr>
          <a:xfrm>
            <a:off x="-8709975" y="0"/>
            <a:ext cx="8487582"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084" tIns="208162" rIns="104084" bIns="104084"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200" b="1" dirty="0" smtClean="0">
                <a:solidFill>
                  <a:srgbClr val="FFFF00"/>
                </a:solidFill>
                <a:latin typeface="Trebuchet MS" pitchFamily="34" charset="0"/>
              </a:rPr>
              <a:t>(--THIS SECTION DOES NOT PRINT--)</a:t>
            </a:r>
          </a:p>
          <a:p>
            <a:pPr algn="ctr"/>
            <a:endParaRPr lang="en-US" sz="1900" b="1" dirty="0" smtClean="0">
              <a:latin typeface="Trebuchet MS" pitchFamily="34" charset="0"/>
            </a:endParaRPr>
          </a:p>
          <a:p>
            <a:pPr defTabSz="2498139"/>
            <a:r>
              <a:rPr lang="en-US" sz="1900" dirty="0" smtClean="0">
                <a:latin typeface="Trebuchet MS" pitchFamily="34" charset="0"/>
              </a:rPr>
              <a:t>This PowerPoint</a:t>
            </a:r>
            <a:r>
              <a:rPr lang="en-US" sz="1900" baseline="0" dirty="0" smtClean="0">
                <a:latin typeface="Trebuchet MS" pitchFamily="34" charset="0"/>
              </a:rPr>
              <a:t> </a:t>
            </a:r>
            <a:r>
              <a:rPr lang="en-US" sz="1900" dirty="0" smtClean="0">
                <a:latin typeface="Trebuchet MS" pitchFamily="34" charset="0"/>
              </a:rPr>
              <a:t>2007 template produces</a:t>
            </a:r>
            <a:r>
              <a:rPr lang="en-US" sz="1900" baseline="0" dirty="0" smtClean="0">
                <a:latin typeface="Trebuchet MS" pitchFamily="34" charset="0"/>
              </a:rPr>
              <a:t> </a:t>
            </a:r>
            <a:r>
              <a:rPr lang="en-US" sz="1900" dirty="0" smtClean="0">
                <a:latin typeface="Trebuchet MS" pitchFamily="34" charset="0"/>
              </a:rPr>
              <a:t>a 36”x60” professional  poster. It</a:t>
            </a:r>
            <a:r>
              <a:rPr lang="en-US" sz="1900" baseline="0" dirty="0" smtClean="0">
                <a:latin typeface="Trebuchet MS" pitchFamily="34" charset="0"/>
              </a:rPr>
              <a:t> </a:t>
            </a:r>
            <a:r>
              <a:rPr lang="en-US" sz="1900" dirty="0" smtClean="0">
                <a:latin typeface="Trebuchet MS" pitchFamily="34" charset="0"/>
              </a:rPr>
              <a:t>will save you valuable time placing titles, subtitles,</a:t>
            </a:r>
            <a:r>
              <a:rPr lang="en-US" sz="1900" baseline="0" dirty="0" smtClean="0">
                <a:latin typeface="Trebuchet MS" pitchFamily="34" charset="0"/>
              </a:rPr>
              <a:t> text, and graphics</a:t>
            </a:r>
            <a:r>
              <a:rPr lang="en-US" sz="1900" dirty="0" smtClean="0">
                <a:latin typeface="Trebuchet MS" pitchFamily="34" charset="0"/>
              </a:rPr>
              <a:t>. </a:t>
            </a:r>
          </a:p>
          <a:p>
            <a:pPr defTabSz="2498139"/>
            <a:endParaRPr lang="en-US" sz="1900" dirty="0" smtClean="0">
              <a:latin typeface="Trebuchet MS" pitchFamily="34" charset="0"/>
            </a:endParaRPr>
          </a:p>
          <a:p>
            <a:pPr defTabSz="2498139"/>
            <a:r>
              <a:rPr lang="en-US" sz="1900" dirty="0" smtClean="0">
                <a:latin typeface="Trebuchet MS" pitchFamily="34" charset="0"/>
              </a:rPr>
              <a:t>Use it to create your presentation. Then send</a:t>
            </a:r>
            <a:r>
              <a:rPr lang="en-US" sz="1900" baseline="0" dirty="0" smtClean="0">
                <a:latin typeface="Trebuchet MS" pitchFamily="34" charset="0"/>
              </a:rPr>
              <a:t> it </a:t>
            </a:r>
            <a:r>
              <a:rPr lang="en-US" sz="1900" dirty="0" smtClean="0">
                <a:latin typeface="Trebuchet MS" pitchFamily="34" charset="0"/>
              </a:rPr>
              <a:t>to </a:t>
            </a:r>
            <a:r>
              <a:rPr lang="en-US" sz="1900" b="1" dirty="0" smtClean="0">
                <a:latin typeface="Trebuchet MS" pitchFamily="34" charset="0"/>
              </a:rPr>
              <a:t>PosterPresentations.com</a:t>
            </a:r>
            <a:r>
              <a:rPr lang="en-US" sz="1900" dirty="0" smtClean="0">
                <a:latin typeface="Trebuchet MS" pitchFamily="34" charset="0"/>
              </a:rPr>
              <a:t> for premium quality, same day affordable printing.</a:t>
            </a:r>
            <a:br>
              <a:rPr lang="en-US" sz="1900" dirty="0" smtClean="0">
                <a:latin typeface="Trebuchet MS" pitchFamily="34" charset="0"/>
              </a:rPr>
            </a:br>
            <a:endParaRPr lang="en-US" sz="1900" dirty="0" smtClean="0">
              <a:latin typeface="Trebuchet MS" pitchFamily="34" charset="0"/>
            </a:endParaRPr>
          </a:p>
          <a:p>
            <a:pPr defTabSz="2498139"/>
            <a:r>
              <a:rPr lang="en-US" sz="1900" dirty="0" smtClean="0">
                <a:latin typeface="Trebuchet MS" pitchFamily="34" charset="0"/>
              </a:rPr>
              <a:t>We provide a series of </a:t>
            </a:r>
            <a:r>
              <a:rPr lang="en-US" sz="1900" b="1" dirty="0" smtClean="0">
                <a:latin typeface="Trebuchet MS" pitchFamily="34" charset="0"/>
              </a:rPr>
              <a:t>online tutorials</a:t>
            </a:r>
            <a:r>
              <a:rPr lang="en-US" sz="1900" dirty="0" smtClean="0">
                <a:latin typeface="Trebuchet MS" pitchFamily="34" charset="0"/>
              </a:rPr>
              <a:t> that will guide you through the poster design process and answer your poster production questions. </a:t>
            </a:r>
          </a:p>
          <a:p>
            <a:pPr defTabSz="2498139"/>
            <a:endParaRPr lang="en-US" sz="1900" dirty="0" smtClean="0">
              <a:latin typeface="Trebuchet MS" pitchFamily="34" charset="0"/>
            </a:endParaRPr>
          </a:p>
          <a:p>
            <a:pPr defTabSz="2498139"/>
            <a:r>
              <a:rPr lang="en-US" sz="1900" dirty="0" smtClean="0">
                <a:latin typeface="Trebuchet MS" pitchFamily="34" charset="0"/>
              </a:rPr>
              <a:t>View our online</a:t>
            </a:r>
            <a:r>
              <a:rPr lang="en-US" sz="1900" baseline="0" dirty="0" smtClean="0">
                <a:latin typeface="Trebuchet MS" pitchFamily="34" charset="0"/>
              </a:rPr>
              <a:t> tutorials at:</a:t>
            </a:r>
            <a:r>
              <a:rPr lang="en-US" sz="1900" dirty="0" smtClean="0">
                <a:latin typeface="Trebuchet MS" pitchFamily="34" charset="0"/>
              </a:rPr>
              <a:t/>
            </a:r>
            <a:br>
              <a:rPr lang="en-US" sz="1900" dirty="0" smtClean="0">
                <a:latin typeface="Trebuchet MS" pitchFamily="34" charset="0"/>
              </a:rPr>
            </a:br>
            <a:r>
              <a:rPr lang="en-US" sz="1900" dirty="0" smtClean="0">
                <a:solidFill>
                  <a:srgbClr val="FFFF00"/>
                </a:solidFill>
                <a:latin typeface="Trebuchet MS" pitchFamily="34" charset="0"/>
              </a:rPr>
              <a:t> http://bit.ly/Poster_creation_help </a:t>
            </a:r>
            <a:r>
              <a:rPr lang="en-US" sz="1900" dirty="0" smtClean="0">
                <a:latin typeface="Trebuchet MS" pitchFamily="34" charset="0"/>
              </a:rPr>
              <a:t/>
            </a:r>
            <a:br>
              <a:rPr lang="en-US" sz="1900" dirty="0" smtClean="0">
                <a:latin typeface="Trebuchet MS" pitchFamily="34" charset="0"/>
              </a:rPr>
            </a:br>
            <a:r>
              <a:rPr lang="en-US" sz="1900" dirty="0" smtClean="0">
                <a:latin typeface="Trebuchet MS" pitchFamily="34" charset="0"/>
              </a:rPr>
              <a:t>(copy</a:t>
            </a:r>
            <a:r>
              <a:rPr lang="en-US" sz="1900" baseline="0" dirty="0" smtClean="0">
                <a:latin typeface="Trebuchet MS" pitchFamily="34" charset="0"/>
              </a:rPr>
              <a:t> and paste the link into your web browser).</a:t>
            </a:r>
          </a:p>
          <a:p>
            <a:pPr defTabSz="2498139"/>
            <a:endParaRPr lang="en-US" sz="1900" dirty="0" smtClean="0">
              <a:latin typeface="Trebuchet MS" pitchFamily="34" charset="0"/>
            </a:endParaRPr>
          </a:p>
          <a:p>
            <a:pPr defTabSz="2498139"/>
            <a:r>
              <a:rPr lang="en-US" sz="1900" dirty="0" smtClean="0">
                <a:latin typeface="Trebuchet MS" pitchFamily="34" charset="0"/>
              </a:rPr>
              <a:t>For assistance and to order your printed poster</a:t>
            </a:r>
            <a:r>
              <a:rPr lang="en-US" sz="1900" dirty="0" smtClean="0">
                <a:solidFill>
                  <a:schemeClr val="bg1"/>
                </a:solidFill>
                <a:latin typeface="Trebuchet MS" pitchFamily="34" charset="0"/>
              </a:rPr>
              <a:t> call </a:t>
            </a:r>
            <a:r>
              <a:rPr lang="en-US" sz="1900" b="1" dirty="0" smtClean="0">
                <a:solidFill>
                  <a:srgbClr val="FFFF00"/>
                </a:solidFill>
                <a:latin typeface="Trebuchet MS" pitchFamily="34" charset="0"/>
              </a:rPr>
              <a:t>PosterPresentations.com</a:t>
            </a:r>
            <a:r>
              <a:rPr lang="en-US" sz="1900" dirty="0" smtClean="0">
                <a:solidFill>
                  <a:srgbClr val="FFFF00"/>
                </a:solidFill>
                <a:latin typeface="Trebuchet MS" pitchFamily="34" charset="0"/>
              </a:rPr>
              <a:t> </a:t>
            </a:r>
            <a:r>
              <a:rPr lang="en-US" sz="1900" dirty="0" smtClean="0">
                <a:latin typeface="Trebuchet MS" pitchFamily="34" charset="0"/>
              </a:rPr>
              <a:t>at </a:t>
            </a:r>
            <a:r>
              <a:rPr lang="en-US" sz="2200" b="1" dirty="0" smtClean="0">
                <a:solidFill>
                  <a:srgbClr val="FFFF00"/>
                </a:solidFill>
                <a:latin typeface="Trebuchet MS" pitchFamily="34" charset="0"/>
              </a:rPr>
              <a:t>1.866.649.3004</a:t>
            </a:r>
          </a:p>
          <a:p>
            <a:pPr defTabSz="2498139"/>
            <a:endParaRPr lang="en-US" sz="2200" b="1" dirty="0" smtClean="0">
              <a:solidFill>
                <a:srgbClr val="FFFF00"/>
              </a:solidFill>
              <a:latin typeface="Trebuchet MS" pitchFamily="34" charset="0"/>
            </a:endParaRPr>
          </a:p>
          <a:p>
            <a:pPr defTabSz="2498139"/>
            <a:endParaRPr lang="en-US" sz="22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defTabSz="2498139"/>
            <a:r>
              <a:rPr lang="en-US" sz="1900" dirty="0" smtClean="0">
                <a:latin typeface="Trebuchet MS" pitchFamily="34" charset="0"/>
              </a:rPr>
              <a:t>Use the placeholders provided below to add new elements to your poster:</a:t>
            </a:r>
            <a:r>
              <a:rPr lang="en-US" sz="1900" baseline="0" dirty="0" smtClean="0">
                <a:latin typeface="Trebuchet MS" pitchFamily="34" charset="0"/>
              </a:rPr>
              <a:t> </a:t>
            </a:r>
            <a:r>
              <a:rPr lang="en-US" sz="1900" dirty="0" smtClean="0">
                <a:latin typeface="Trebuchet MS" pitchFamily="34" charset="0"/>
              </a:rPr>
              <a:t>Drag a placeholder onto the</a:t>
            </a:r>
            <a:r>
              <a:rPr lang="en-US" sz="1900" baseline="0" dirty="0" smtClean="0">
                <a:latin typeface="Trebuchet MS" pitchFamily="34" charset="0"/>
              </a:rPr>
              <a:t> poster area,</a:t>
            </a:r>
            <a:r>
              <a:rPr lang="en-US" sz="1900" dirty="0" smtClean="0">
                <a:latin typeface="Trebuchet MS" pitchFamily="34" charset="0"/>
              </a:rPr>
              <a:t> size it, and click it to edit.</a:t>
            </a:r>
          </a:p>
          <a:p>
            <a:pPr defTabSz="2498139"/>
            <a:endParaRPr lang="en-US" sz="1900" dirty="0" smtClean="0">
              <a:latin typeface="Trebuchet MS" pitchFamily="34" charset="0"/>
            </a:endParaRPr>
          </a:p>
          <a:p>
            <a:pPr defTabSz="2498139"/>
            <a:r>
              <a:rPr lang="en-US" sz="1900" b="1" dirty="0" smtClean="0">
                <a:solidFill>
                  <a:srgbClr val="FFFF00"/>
                </a:solidFill>
                <a:latin typeface="Trebuchet MS" pitchFamily="34" charset="0"/>
              </a:rPr>
              <a:t>Section Header placeholder</a:t>
            </a:r>
          </a:p>
          <a:p>
            <a:pPr defTabSz="2498139"/>
            <a:r>
              <a:rPr lang="en-US" sz="1900" dirty="0" smtClean="0">
                <a:latin typeface="Trebuchet MS" pitchFamily="34" charset="0"/>
              </a:rPr>
              <a:t>Use</a:t>
            </a:r>
            <a:r>
              <a:rPr lang="en-US" sz="1900" baseline="0" dirty="0" smtClean="0">
                <a:latin typeface="Trebuchet MS" pitchFamily="34" charset="0"/>
              </a:rPr>
              <a:t> section headers to separate topics or concepts within your presentation. </a:t>
            </a:r>
          </a:p>
          <a:p>
            <a:pPr defTabSz="2498139"/>
            <a:endParaRPr lang="en-US" sz="1900" baseline="0" dirty="0" smtClean="0">
              <a:latin typeface="Trebuchet MS" pitchFamily="34" charset="0"/>
            </a:endParaRPr>
          </a:p>
          <a:p>
            <a:pPr defTabSz="2498139"/>
            <a:endParaRPr lang="en-US" sz="1900" dirty="0" smtClean="0">
              <a:latin typeface="Trebuchet MS" pitchFamily="34" charset="0"/>
            </a:endParaRPr>
          </a:p>
          <a:p>
            <a:pPr defTabSz="2498139"/>
            <a:endParaRPr lang="en-US" sz="1900" dirty="0" smtClean="0">
              <a:latin typeface="Trebuchet MS" pitchFamily="34" charset="0"/>
            </a:endParaRPr>
          </a:p>
          <a:p>
            <a:pPr defTabSz="2498139"/>
            <a:endParaRPr lang="en-US" sz="1900" b="1" dirty="0" smtClean="0">
              <a:solidFill>
                <a:srgbClr val="FFFF00"/>
              </a:solidFill>
              <a:latin typeface="Trebuchet MS" pitchFamily="34" charset="0"/>
            </a:endParaRPr>
          </a:p>
          <a:p>
            <a:pPr defTabSz="2498139"/>
            <a:r>
              <a:rPr lang="en-US" sz="1900" b="1" dirty="0" smtClean="0">
                <a:solidFill>
                  <a:srgbClr val="FFFF00"/>
                </a:solidFill>
                <a:latin typeface="Trebuchet MS" pitchFamily="34" charset="0"/>
              </a:rPr>
              <a:t>Text placeholder</a:t>
            </a:r>
          </a:p>
          <a:p>
            <a:pPr defTabSz="2498139"/>
            <a:r>
              <a:rPr lang="en-US" sz="1900" baseline="0" dirty="0" smtClean="0">
                <a:latin typeface="Trebuchet MS" pitchFamily="34" charset="0"/>
              </a:rPr>
              <a:t>Move this preformatted text placeholder to the poster to add a new body of text.</a:t>
            </a: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r>
              <a:rPr lang="en-US" sz="1900" b="1" baseline="0" dirty="0" smtClean="0">
                <a:solidFill>
                  <a:srgbClr val="FFFF00"/>
                </a:solidFill>
                <a:latin typeface="Trebuchet MS" pitchFamily="34" charset="0"/>
              </a:rPr>
              <a:t>Picture placeholder</a:t>
            </a:r>
          </a:p>
          <a:p>
            <a:pPr defTabSz="2498139"/>
            <a:r>
              <a:rPr lang="en-US" sz="1900" baseline="0" dirty="0" smtClean="0">
                <a:latin typeface="Trebuchet MS" pitchFamily="34" charset="0"/>
              </a:rPr>
              <a:t>Move this graphic placeholder onto your poster, size it first, and then click it to add a picture to the poster.</a:t>
            </a: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defTabSz="2498139"/>
            <a:endParaRPr lang="en-US" sz="1900" dirty="0" smtClean="0">
              <a:latin typeface="Trebuchet MS" pitchFamily="34" charset="0"/>
            </a:endParaRPr>
          </a:p>
          <a:p>
            <a:pPr algn="ctr"/>
            <a:endParaRPr lang="en-US" sz="1900" b="1" dirty="0" smtClean="0">
              <a:solidFill>
                <a:schemeClr val="bg1"/>
              </a:solidFill>
              <a:latin typeface="Trebuchet MS" pitchFamily="34" charset="0"/>
            </a:endParaRPr>
          </a:p>
          <a:p>
            <a:pPr defTabSz="2498139"/>
            <a:endParaRPr lang="en-US" sz="1900" b="1" dirty="0" smtClean="0">
              <a:solidFill>
                <a:srgbClr val="FFFF00"/>
              </a:solidFill>
              <a:latin typeface="Trebuchet MS" pitchFamily="34" charset="0"/>
            </a:endParaRPr>
          </a:p>
          <a:p>
            <a:pPr algn="ctr"/>
            <a:endParaRPr lang="en-US" sz="2500" b="1" dirty="0">
              <a:latin typeface="Trebuchet MS" pitchFamily="34" charset="0"/>
            </a:endParaRPr>
          </a:p>
        </p:txBody>
      </p:sp>
      <p:sp>
        <p:nvSpPr>
          <p:cNvPr id="28" name="Rectangle 27"/>
          <p:cNvSpPr/>
          <p:nvPr/>
        </p:nvSpPr>
        <p:spPr>
          <a:xfrm>
            <a:off x="27638829" y="0"/>
            <a:ext cx="6281538"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084" tIns="208162" rIns="104084" bIns="104084" rtlCol="0" anchor="t" anchorCtr="0"/>
          <a:lstStyle/>
          <a:p>
            <a:pPr algn="ctr">
              <a:lnSpc>
                <a:spcPts val="2400"/>
              </a:lnSpc>
            </a:pPr>
            <a:r>
              <a:rPr lang="en-US" sz="2500" b="1" dirty="0" smtClean="0">
                <a:solidFill>
                  <a:schemeClr val="bg1"/>
                </a:solidFill>
                <a:latin typeface="Trebuchet MS" pitchFamily="34" charset="0"/>
              </a:rPr>
              <a:t>QUICK</a:t>
            </a:r>
            <a:r>
              <a:rPr lang="en-US" sz="2500" b="1" baseline="0" dirty="0" smtClean="0">
                <a:solidFill>
                  <a:schemeClr val="bg1"/>
                </a:solidFill>
                <a:latin typeface="Trebuchet MS" pitchFamily="34" charset="0"/>
              </a:rPr>
              <a:t> TIPS</a:t>
            </a:r>
            <a:endParaRPr lang="en-US" sz="2500" b="1" dirty="0" smtClean="0">
              <a:solidFill>
                <a:schemeClr val="bg1"/>
              </a:solidFill>
              <a:latin typeface="Trebuchet MS" pitchFamily="34" charset="0"/>
            </a:endParaRPr>
          </a:p>
          <a:p>
            <a:pPr algn="ctr">
              <a:lnSpc>
                <a:spcPts val="2400"/>
              </a:lnSpc>
            </a:pPr>
            <a:r>
              <a:rPr lang="en-US" sz="2500" b="1" dirty="0" smtClean="0">
                <a:solidFill>
                  <a:srgbClr val="FFFF00"/>
                </a:solidFill>
                <a:latin typeface="Trebuchet MS" pitchFamily="34" charset="0"/>
              </a:rPr>
              <a:t>(--THIS SECTION DOES NOT PRINT--)</a:t>
            </a:r>
          </a:p>
          <a:p>
            <a:pPr defTabSz="3122291">
              <a:lnSpc>
                <a:spcPts val="2098"/>
              </a:lnSpc>
            </a:pPr>
            <a:r>
              <a:rPr lang="en-US" sz="1900" dirty="0" smtClean="0">
                <a:latin typeface="Trebuchet MS" pitchFamily="34" charset="0"/>
              </a:rPr>
              <a:t>This PowerPoint</a:t>
            </a:r>
            <a:r>
              <a:rPr lang="en-US" sz="1900" baseline="0" dirty="0" smtClean="0">
                <a:latin typeface="Trebuchet MS" pitchFamily="34" charset="0"/>
              </a:rPr>
              <a:t> template requires basic PowerPoint (version 2007 or newer) skills. Below is a list of commonly asked questions specific to this template. </a:t>
            </a:r>
            <a:br>
              <a:rPr lang="en-US" sz="1900" baseline="0" dirty="0" smtClean="0">
                <a:latin typeface="Trebuchet MS" pitchFamily="34" charset="0"/>
              </a:rPr>
            </a:br>
            <a:r>
              <a:rPr lang="en-US" sz="1900" baseline="0" dirty="0" smtClean="0">
                <a:latin typeface="Trebuchet MS" pitchFamily="34" charset="0"/>
              </a:rPr>
              <a:t>If you are using an older version of PowerPoint some template features may not work properly.</a:t>
            </a:r>
            <a:endParaRPr lang="en-US" sz="2500" b="1" dirty="0" smtClean="0">
              <a:solidFill>
                <a:srgbClr val="FFFF00"/>
              </a:solidFill>
              <a:latin typeface="Trebuchet MS" pitchFamily="34" charset="0"/>
            </a:endParaRPr>
          </a:p>
          <a:p>
            <a:pPr defTabSz="3122291">
              <a:lnSpc>
                <a:spcPts val="2098"/>
              </a:lnSpc>
            </a:pPr>
            <a:endParaRPr lang="en-US" sz="2500" b="1" dirty="0" smtClean="0">
              <a:solidFill>
                <a:srgbClr val="FFFF00"/>
              </a:solidFill>
              <a:latin typeface="Trebuchet MS" pitchFamily="34" charset="0"/>
            </a:endParaRPr>
          </a:p>
          <a:p>
            <a:pPr algn="ctr">
              <a:lnSpc>
                <a:spcPts val="2098"/>
              </a:lnSpc>
            </a:pPr>
            <a:r>
              <a:rPr lang="en-US" sz="2500" b="1" dirty="0" smtClean="0">
                <a:solidFill>
                  <a:schemeClr val="bg1"/>
                </a:solidFill>
                <a:latin typeface="Trebuchet MS" pitchFamily="34" charset="0"/>
              </a:rPr>
              <a:t>Using the template</a:t>
            </a:r>
            <a:endParaRPr lang="en-US" sz="2500" b="1" baseline="0" dirty="0" smtClean="0">
              <a:solidFill>
                <a:schemeClr val="bg1"/>
              </a:solidFill>
              <a:latin typeface="Trebuchet MS" pitchFamily="34" charset="0"/>
            </a:endParaRPr>
          </a:p>
          <a:p>
            <a:pPr marL="0" marR="0" indent="0" algn="l" defTabSz="3122291" rtl="0" eaLnBrk="1" fontAlgn="auto" latinLnBrk="0" hangingPunct="1">
              <a:lnSpc>
                <a:spcPts val="2098"/>
              </a:lnSpc>
              <a:spcBef>
                <a:spcPts val="0"/>
              </a:spcBef>
              <a:spcAft>
                <a:spcPts val="0"/>
              </a:spcAft>
              <a:buClrTx/>
              <a:buSzTx/>
              <a:buFontTx/>
              <a:buNone/>
              <a:tabLst/>
              <a:defRPr/>
            </a:pPr>
            <a:r>
              <a:rPr lang="en-US" sz="1900" b="1" dirty="0" smtClean="0">
                <a:solidFill>
                  <a:srgbClr val="FFFF00"/>
                </a:solidFill>
                <a:latin typeface="Trebuchet MS" pitchFamily="34" charset="0"/>
              </a:rPr>
              <a:t>Verifying the quality of your graphics</a:t>
            </a:r>
          </a:p>
          <a:p>
            <a:pPr defTabSz="3122291">
              <a:lnSpc>
                <a:spcPts val="2098"/>
              </a:lnSpc>
            </a:pPr>
            <a:r>
              <a:rPr lang="en-US" sz="1900" dirty="0" smtClean="0">
                <a:latin typeface="Trebuchet MS" pitchFamily="34" charset="0"/>
              </a:rPr>
              <a:t>Go to the </a:t>
            </a:r>
            <a:r>
              <a:rPr lang="en-US" sz="19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sz="1900" baseline="0" dirty="0" smtClean="0">
                <a:latin typeface="Trebuchet MS" pitchFamily="34" charset="0"/>
              </a:rPr>
            </a:br>
            <a:endParaRPr lang="en-US" sz="1900" baseline="0" dirty="0" smtClean="0">
              <a:latin typeface="Trebuchet MS" pitchFamily="34" charset="0"/>
            </a:endParaRPr>
          </a:p>
          <a:p>
            <a:pPr defTabSz="3122291">
              <a:lnSpc>
                <a:spcPts val="2098"/>
              </a:lnSpc>
            </a:pPr>
            <a:r>
              <a:rPr lang="en-US" sz="1900" b="1" dirty="0" smtClean="0">
                <a:solidFill>
                  <a:srgbClr val="FFFF00"/>
                </a:solidFill>
                <a:latin typeface="Trebuchet MS" pitchFamily="34" charset="0"/>
              </a:rPr>
              <a:t>Using the placeholders</a:t>
            </a:r>
          </a:p>
          <a:p>
            <a:pPr defTabSz="3122291">
              <a:lnSpc>
                <a:spcPts val="2098"/>
              </a:lnSpc>
            </a:pPr>
            <a:r>
              <a:rPr lang="en-US" sz="1900" baseline="0" dirty="0" smtClean="0">
                <a:latin typeface="Trebuchet MS" pitchFamily="34" charset="0"/>
              </a:rPr>
              <a:t>To add text to this template click inside a placeholder and type in or paste your text. To move a placeholder, click on it </a:t>
            </a:r>
            <a:r>
              <a:rPr lang="en-US" sz="1900" u="sng" baseline="0" dirty="0" smtClean="0">
                <a:latin typeface="Trebuchet MS" pitchFamily="34" charset="0"/>
              </a:rPr>
              <a:t>once</a:t>
            </a:r>
            <a:r>
              <a:rPr lang="en-US" sz="1900" baseline="0" dirty="0" smtClean="0">
                <a:latin typeface="Trebuchet MS" pitchFamily="34" charset="0"/>
              </a:rPr>
              <a:t> (to select it), place your cursor on its frame and your cursor will change to this symbol:         Then, click </a:t>
            </a:r>
            <a:r>
              <a:rPr lang="en-US" sz="1900" u="sng" baseline="0" dirty="0" smtClean="0">
                <a:latin typeface="Trebuchet MS" pitchFamily="34" charset="0"/>
              </a:rPr>
              <a:t>once</a:t>
            </a:r>
            <a:r>
              <a:rPr lang="en-US" sz="1900" baseline="0" dirty="0" smtClean="0">
                <a:latin typeface="Trebuchet MS" pitchFamily="34" charset="0"/>
              </a:rPr>
              <a:t> and drag it to its new location where you can resize it as needed. Additional placeholders can be found on the left side of this template.</a:t>
            </a:r>
          </a:p>
          <a:p>
            <a:pPr defTabSz="3122291">
              <a:lnSpc>
                <a:spcPts val="2098"/>
              </a:lnSpc>
            </a:pPr>
            <a:endParaRPr lang="en-US" sz="1900" b="1" baseline="0" dirty="0" smtClean="0">
              <a:solidFill>
                <a:srgbClr val="FFFF00"/>
              </a:solidFill>
              <a:latin typeface="Trebuchet MS" pitchFamily="34" charset="0"/>
            </a:endParaRPr>
          </a:p>
          <a:p>
            <a:pPr defTabSz="3122291">
              <a:lnSpc>
                <a:spcPts val="2098"/>
              </a:lnSpc>
            </a:pPr>
            <a:r>
              <a:rPr lang="en-US" sz="1900" b="1" baseline="0" dirty="0" smtClean="0">
                <a:solidFill>
                  <a:srgbClr val="FFFF00"/>
                </a:solidFill>
                <a:latin typeface="Trebuchet MS" pitchFamily="34" charset="0"/>
              </a:rPr>
              <a:t>Modifying the layout</a:t>
            </a:r>
          </a:p>
          <a:p>
            <a:pPr defTabSz="3122291">
              <a:lnSpc>
                <a:spcPts val="2098"/>
              </a:lnSpc>
            </a:pPr>
            <a:r>
              <a:rPr lang="en-US" sz="1900" dirty="0" smtClean="0">
                <a:latin typeface="Trebuchet MS" pitchFamily="34" charset="0"/>
              </a:rPr>
              <a:t>This template has four</a:t>
            </a:r>
            <a:endParaRPr lang="en-US" sz="1900" baseline="0" dirty="0" smtClean="0">
              <a:latin typeface="Trebuchet MS" pitchFamily="34" charset="0"/>
            </a:endParaRPr>
          </a:p>
          <a:p>
            <a:pPr defTabSz="3122291">
              <a:lnSpc>
                <a:spcPts val="2098"/>
              </a:lnSpc>
            </a:pPr>
            <a:r>
              <a:rPr lang="en-US" sz="1900" baseline="0" dirty="0" smtClean="0">
                <a:latin typeface="Trebuchet MS" pitchFamily="34" charset="0"/>
              </a:rPr>
              <a:t>different column layouts. </a:t>
            </a:r>
          </a:p>
          <a:p>
            <a:pPr defTabSz="3122291">
              <a:lnSpc>
                <a:spcPts val="2098"/>
              </a:lnSpc>
            </a:pPr>
            <a:r>
              <a:rPr lang="en-US" sz="1900" u="sng" baseline="0" dirty="0" smtClean="0">
                <a:latin typeface="Trebuchet MS" pitchFamily="34" charset="0"/>
              </a:rPr>
              <a:t>Right-click</a:t>
            </a:r>
            <a:r>
              <a:rPr lang="en-US" sz="1900" baseline="0" dirty="0" smtClean="0">
                <a:latin typeface="Trebuchet MS" pitchFamily="34" charset="0"/>
              </a:rPr>
              <a:t> your mouse</a:t>
            </a:r>
          </a:p>
          <a:p>
            <a:pPr defTabSz="3122291">
              <a:lnSpc>
                <a:spcPts val="2098"/>
              </a:lnSpc>
            </a:pPr>
            <a:r>
              <a:rPr lang="en-US" sz="1900" baseline="0" dirty="0" smtClean="0">
                <a:latin typeface="Trebuchet MS" pitchFamily="34" charset="0"/>
              </a:rPr>
              <a:t>on the background and </a:t>
            </a:r>
          </a:p>
          <a:p>
            <a:pPr defTabSz="3122291">
              <a:lnSpc>
                <a:spcPts val="2098"/>
              </a:lnSpc>
            </a:pPr>
            <a:r>
              <a:rPr lang="en-US" sz="1900" baseline="0" dirty="0" smtClean="0">
                <a:latin typeface="Trebuchet MS" pitchFamily="34" charset="0"/>
              </a:rPr>
              <a:t>click on “Layout” to see </a:t>
            </a:r>
          </a:p>
          <a:p>
            <a:pPr defTabSz="3122291">
              <a:lnSpc>
                <a:spcPts val="2098"/>
              </a:lnSpc>
            </a:pPr>
            <a:r>
              <a:rPr lang="en-US" sz="1900" baseline="0" dirty="0" smtClean="0">
                <a:latin typeface="Trebuchet MS" pitchFamily="34" charset="0"/>
              </a:rPr>
              <a:t>the layout options.</a:t>
            </a:r>
            <a:endParaRPr lang="en-US" sz="1900" dirty="0" smtClean="0">
              <a:latin typeface="Trebuchet MS" pitchFamily="34" charset="0"/>
            </a:endParaRPr>
          </a:p>
          <a:p>
            <a:pPr marL="0" marR="0" indent="0" algn="l" defTabSz="3122291" rtl="0" eaLnBrk="1" fontAlgn="auto" latinLnBrk="0" hangingPunct="1">
              <a:lnSpc>
                <a:spcPts val="2098"/>
              </a:lnSpc>
              <a:spcBef>
                <a:spcPts val="0"/>
              </a:spcBef>
              <a:spcAft>
                <a:spcPts val="0"/>
              </a:spcAft>
              <a:buClrTx/>
              <a:buSzTx/>
              <a:buFontTx/>
              <a:buNone/>
              <a:tabLst/>
              <a:defRPr/>
            </a:pPr>
            <a:r>
              <a:rPr lang="en-US" sz="1900"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22291" rtl="0" eaLnBrk="1" fontAlgn="auto" latinLnBrk="0" hangingPunct="1">
              <a:lnSpc>
                <a:spcPts val="2098"/>
              </a:lnSpc>
              <a:spcBef>
                <a:spcPts val="0"/>
              </a:spcBef>
              <a:spcAft>
                <a:spcPts val="0"/>
              </a:spcAft>
              <a:buClrTx/>
              <a:buSzTx/>
              <a:buFontTx/>
              <a:buNone/>
              <a:tabLst/>
              <a:defRPr/>
            </a:pPr>
            <a:endParaRPr lang="en-US" sz="1900" baseline="0" dirty="0" smtClean="0">
              <a:latin typeface="Trebuchet MS" pitchFamily="34" charset="0"/>
            </a:endParaRPr>
          </a:p>
          <a:p>
            <a:pPr defTabSz="3122291">
              <a:lnSpc>
                <a:spcPts val="2098"/>
              </a:lnSpc>
            </a:pPr>
            <a:r>
              <a:rPr lang="en-US" sz="1900" b="1" baseline="0" dirty="0" smtClean="0">
                <a:solidFill>
                  <a:srgbClr val="FFFF00"/>
                </a:solidFill>
                <a:latin typeface="Trebuchet MS" pitchFamily="34" charset="0"/>
              </a:rPr>
              <a:t>Importing text and graphics from external sources</a:t>
            </a:r>
          </a:p>
          <a:p>
            <a:pPr defTabSz="3122291">
              <a:lnSpc>
                <a:spcPts val="2098"/>
              </a:lnSpc>
            </a:pPr>
            <a:r>
              <a:rPr lang="en-US" sz="1900" b="1" u="sng" baseline="0" dirty="0" smtClean="0">
                <a:latin typeface="Trebuchet MS" pitchFamily="34" charset="0"/>
              </a:rPr>
              <a:t>TEXT: </a:t>
            </a:r>
            <a:r>
              <a:rPr lang="en-US" sz="1900" baseline="0" dirty="0" smtClean="0">
                <a:latin typeface="Trebuchet MS" pitchFamily="34" charset="0"/>
              </a:rPr>
              <a:t>Paste or type your text into a pre-existing placeholder or drag in a new placeholder from the left side of the template. Move it anywhere as needed.</a:t>
            </a:r>
          </a:p>
          <a:p>
            <a:pPr defTabSz="3122291">
              <a:lnSpc>
                <a:spcPts val="2098"/>
              </a:lnSpc>
            </a:pPr>
            <a:r>
              <a:rPr lang="en-US" sz="1900" b="1" u="sng" baseline="0" dirty="0" smtClean="0">
                <a:latin typeface="Trebuchet MS" pitchFamily="34" charset="0"/>
              </a:rPr>
              <a:t>PHOTOS: </a:t>
            </a:r>
            <a:r>
              <a:rPr lang="en-US" sz="1900" baseline="0" dirty="0" smtClean="0">
                <a:latin typeface="Trebuchet MS" pitchFamily="34" charset="0"/>
              </a:rPr>
              <a:t>Drag in a picture placeholder, size it </a:t>
            </a:r>
            <a:r>
              <a:rPr lang="en-US" sz="1900" u="sng" baseline="0" dirty="0" smtClean="0">
                <a:latin typeface="Trebuchet MS" pitchFamily="34" charset="0"/>
              </a:rPr>
              <a:t>first</a:t>
            </a:r>
            <a:r>
              <a:rPr lang="en-US" sz="1900" baseline="0" dirty="0" smtClean="0">
                <a:latin typeface="Trebuchet MS" pitchFamily="34" charset="0"/>
              </a:rPr>
              <a:t>, click in it and insert a photo from the menu.</a:t>
            </a:r>
          </a:p>
          <a:p>
            <a:pPr defTabSz="3122291">
              <a:lnSpc>
                <a:spcPts val="2098"/>
              </a:lnSpc>
            </a:pPr>
            <a:r>
              <a:rPr lang="en-US" sz="1900" b="1" u="sng" baseline="0" dirty="0" smtClean="0">
                <a:latin typeface="Trebuchet MS" pitchFamily="34" charset="0"/>
              </a:rPr>
              <a:t>TABLES: </a:t>
            </a:r>
            <a:r>
              <a:rPr lang="en-US" sz="1900" baseline="0" dirty="0" smtClean="0">
                <a:latin typeface="Trebuchet MS" pitchFamily="34" charset="0"/>
              </a:rPr>
              <a:t>You can copy and paste a table from an external document onto this poster template. To make the text fit better in the cells of an imported table, </a:t>
            </a:r>
            <a:r>
              <a:rPr lang="en-US" sz="1900" u="sng" baseline="0" dirty="0" smtClean="0">
                <a:latin typeface="Trebuchet MS" pitchFamily="34" charset="0"/>
              </a:rPr>
              <a:t>right-click</a:t>
            </a:r>
            <a:r>
              <a:rPr lang="en-US" sz="1900" baseline="0" dirty="0" smtClean="0">
                <a:latin typeface="Trebuchet MS" pitchFamily="34" charset="0"/>
              </a:rPr>
              <a:t> on the table, click FORMAT SHAPE  then click on TEXT BOX and change the INTERNAL MARGIN values to 0.25</a:t>
            </a:r>
          </a:p>
          <a:p>
            <a:pPr defTabSz="3122291">
              <a:lnSpc>
                <a:spcPts val="2098"/>
              </a:lnSpc>
            </a:pPr>
            <a:endParaRPr lang="en-US" sz="1900" baseline="0" dirty="0" smtClean="0">
              <a:latin typeface="Trebuchet MS" pitchFamily="34" charset="0"/>
            </a:endParaRPr>
          </a:p>
          <a:p>
            <a:pPr defTabSz="3122291"/>
            <a:r>
              <a:rPr lang="en-US" sz="1900" b="1" baseline="0" dirty="0" smtClean="0">
                <a:solidFill>
                  <a:srgbClr val="FFFF00"/>
                </a:solidFill>
                <a:latin typeface="Trebuchet MS" pitchFamily="34" charset="0"/>
              </a:rPr>
              <a:t>Modifying the color scheme</a:t>
            </a:r>
          </a:p>
          <a:p>
            <a:pPr defTabSz="3122291"/>
            <a:r>
              <a:rPr lang="en-US" sz="1900" baseline="0" dirty="0" smtClean="0">
                <a:latin typeface="Trebuchet MS" pitchFamily="34" charset="0"/>
              </a:rPr>
              <a:t>To change the color scheme of this template go to the “Design” menu and click on “Colors”. You can choose from the provide color combinations or you can create your own.</a:t>
            </a:r>
          </a:p>
          <a:p>
            <a:pPr defTabSz="3122291">
              <a:lnSpc>
                <a:spcPts val="2098"/>
              </a:lnSpc>
            </a:pPr>
            <a:endParaRPr lang="en-US" sz="1900" baseline="0" dirty="0" smtClean="0">
              <a:latin typeface="Trebuchet MS" pitchFamily="34" charset="0"/>
            </a:endParaRPr>
          </a:p>
          <a:p>
            <a:pPr defTabSz="3122291">
              <a:lnSpc>
                <a:spcPts val="2098"/>
              </a:lnSpc>
            </a:pPr>
            <a:endParaRPr lang="en-US" sz="1900" baseline="0" dirty="0" smtClean="0">
              <a:latin typeface="Trebuchet MS" pitchFamily="34" charset="0"/>
            </a:endParaRPr>
          </a:p>
          <a:p>
            <a:pPr defTabSz="3122291">
              <a:lnSpc>
                <a:spcPts val="2098"/>
              </a:lnSpc>
            </a:pPr>
            <a:endParaRPr lang="en-US" sz="1900" baseline="0" dirty="0" smtClean="0">
              <a:latin typeface="Trebuchet MS" pitchFamily="34" charset="0"/>
            </a:endParaRPr>
          </a:p>
          <a:p>
            <a:pPr defTabSz="2498139">
              <a:lnSpc>
                <a:spcPts val="2098"/>
              </a:lnSpc>
            </a:pPr>
            <a:endParaRPr lang="en-US" sz="1100" baseline="0" dirty="0" smtClean="0">
              <a:latin typeface="Trebuchet MS" pitchFamily="34" charset="0"/>
            </a:endParaRPr>
          </a:p>
          <a:p>
            <a:pPr defTabSz="2498139">
              <a:lnSpc>
                <a:spcPts val="2098"/>
              </a:lnSpc>
            </a:pPr>
            <a:endParaRPr lang="en-US" sz="1100" dirty="0" smtClean="0">
              <a:latin typeface="Trebuchet MS" pitchFamily="34" charset="0"/>
            </a:endParaRPr>
          </a:p>
          <a:p>
            <a:pPr algn="ctr">
              <a:lnSpc>
                <a:spcPts val="2098"/>
              </a:lnSpc>
            </a:pPr>
            <a:endParaRPr lang="en-US" sz="1100" b="1" dirty="0" smtClean="0">
              <a:solidFill>
                <a:schemeClr val="bg1"/>
              </a:solidFill>
              <a:latin typeface="Trebuchet MS" pitchFamily="34" charset="0"/>
            </a:endParaRPr>
          </a:p>
          <a:p>
            <a:pPr defTabSz="2498139">
              <a:lnSpc>
                <a:spcPts val="2098"/>
              </a:lnSpc>
            </a:pPr>
            <a:endParaRPr lang="en-US" sz="1100" b="1" dirty="0" smtClean="0">
              <a:solidFill>
                <a:srgbClr val="FFFF00"/>
              </a:solidFill>
              <a:latin typeface="Trebuchet MS" pitchFamily="34" charset="0"/>
            </a:endParaRPr>
          </a:p>
          <a:p>
            <a:pPr algn="ctr">
              <a:lnSpc>
                <a:spcPts val="2098"/>
              </a:lnSpc>
            </a:pPr>
            <a:endParaRPr lang="en-US" sz="1900" b="1" dirty="0">
              <a:latin typeface="Trebuchet MS" pitchFamily="34" charset="0"/>
            </a:endParaRPr>
          </a:p>
        </p:txBody>
      </p:sp>
      <p:sp>
        <p:nvSpPr>
          <p:cNvPr id="29" name="Rectangle 28"/>
          <p:cNvSpPr/>
          <p:nvPr/>
        </p:nvSpPr>
        <p:spPr>
          <a:xfrm>
            <a:off x="-8709975" y="10569409"/>
            <a:ext cx="8460642"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031" tIns="26029" rIns="52031" bIns="26029" rtlCol="0" anchor="ctr"/>
          <a:lstStyle/>
          <a:p>
            <a:pPr algn="ctr"/>
            <a:endParaRPr lang="en-US"/>
          </a:p>
        </p:txBody>
      </p:sp>
      <p:pic>
        <p:nvPicPr>
          <p:cNvPr id="30" name="Picture 2"/>
          <p:cNvPicPr>
            <a:picLocks noChangeAspect="1" noChangeArrowheads="1"/>
          </p:cNvPicPr>
          <p:nvPr/>
        </p:nvPicPr>
        <p:blipFill>
          <a:blip r:embed="rId4" cstate="print"/>
          <a:srcRect/>
          <a:stretch>
            <a:fillRect/>
          </a:stretch>
        </p:blipFill>
        <p:spPr bwMode="auto">
          <a:xfrm>
            <a:off x="30638876" y="7674541"/>
            <a:ext cx="2963355" cy="1529090"/>
          </a:xfrm>
          <a:prstGeom prst="rect">
            <a:avLst/>
          </a:prstGeom>
          <a:noFill/>
          <a:ln w="9525">
            <a:noFill/>
            <a:miter lim="800000"/>
            <a:headEnd/>
            <a:tailEnd/>
          </a:ln>
          <a:effectLst/>
        </p:spPr>
      </p:pic>
      <p:pic>
        <p:nvPicPr>
          <p:cNvPr id="31" name="Picture 2"/>
          <p:cNvPicPr>
            <a:picLocks noChangeAspect="1" noChangeArrowheads="1"/>
          </p:cNvPicPr>
          <p:nvPr/>
        </p:nvPicPr>
        <p:blipFill>
          <a:blip r:embed="rId5" cstate="print"/>
          <a:srcRect/>
          <a:stretch>
            <a:fillRect/>
          </a:stretch>
        </p:blipFill>
        <p:spPr bwMode="auto">
          <a:xfrm>
            <a:off x="31813516" y="6167214"/>
            <a:ext cx="369093" cy="219074"/>
          </a:xfrm>
          <a:prstGeom prst="rect">
            <a:avLst/>
          </a:prstGeom>
          <a:noFill/>
          <a:ln w="9525">
            <a:solidFill>
              <a:schemeClr val="tx1"/>
            </a:solidFill>
            <a:miter lim="800000"/>
            <a:headEnd/>
            <a:tailEnd/>
          </a:ln>
          <a:effectLst/>
        </p:spPr>
      </p:pic>
      <p:sp>
        <p:nvSpPr>
          <p:cNvPr id="32" name="TextBox 31"/>
          <p:cNvSpPr txBox="1"/>
          <p:nvPr/>
        </p:nvSpPr>
        <p:spPr>
          <a:xfrm>
            <a:off x="27877052" y="15329081"/>
            <a:ext cx="5725179" cy="985664"/>
          </a:xfrm>
          <a:prstGeom prst="rect">
            <a:avLst/>
          </a:prstGeom>
          <a:noFill/>
        </p:spPr>
        <p:txBody>
          <a:bodyPr wrap="square" lIns="52031" tIns="26029" rIns="52031" bIns="26029" rtlCol="0">
            <a:spAutoFit/>
          </a:bodyPr>
          <a:lstStyle/>
          <a:p>
            <a:pPr>
              <a:lnSpc>
                <a:spcPts val="1799"/>
              </a:lnSpc>
            </a:pPr>
            <a:r>
              <a:rPr lang="en-US" sz="1900" dirty="0" smtClean="0">
                <a:solidFill>
                  <a:schemeClr val="bg1"/>
                </a:solidFill>
              </a:rPr>
              <a:t>© 2012 PosterPresentations.com</a:t>
            </a:r>
            <a:br>
              <a:rPr lang="en-US" sz="1900" dirty="0" smtClean="0">
                <a:solidFill>
                  <a:schemeClr val="bg1"/>
                </a:solidFill>
              </a:rPr>
            </a:br>
            <a:r>
              <a:rPr lang="en-US" sz="1900" dirty="0" smtClean="0">
                <a:solidFill>
                  <a:schemeClr val="bg1"/>
                </a:solidFill>
              </a:rPr>
              <a:t>    2117 Fourth Street ,</a:t>
            </a:r>
            <a:r>
              <a:rPr lang="en-US" sz="1900" baseline="0" dirty="0" smtClean="0">
                <a:solidFill>
                  <a:schemeClr val="bg1"/>
                </a:solidFill>
              </a:rPr>
              <a:t> Unit C</a:t>
            </a:r>
            <a:br>
              <a:rPr lang="en-US" sz="1900" baseline="0" dirty="0" smtClean="0">
                <a:solidFill>
                  <a:schemeClr val="bg1"/>
                </a:solidFill>
              </a:rPr>
            </a:br>
            <a:r>
              <a:rPr lang="en-US" sz="1900" baseline="0" dirty="0" smtClean="0">
                <a:solidFill>
                  <a:schemeClr val="bg1"/>
                </a:solidFill>
              </a:rPr>
              <a:t>    Berkeley  CA  94710</a:t>
            </a:r>
            <a:br>
              <a:rPr lang="en-US" sz="1900" baseline="0" dirty="0" smtClean="0">
                <a:solidFill>
                  <a:schemeClr val="bg1"/>
                </a:solidFill>
              </a:rPr>
            </a:br>
            <a:r>
              <a:rPr lang="en-US" sz="1900" baseline="0" dirty="0" smtClean="0">
                <a:solidFill>
                  <a:schemeClr val="bg1"/>
                </a:solidFill>
              </a:rPr>
              <a:t>    </a:t>
            </a:r>
            <a:r>
              <a:rPr lang="en-US" sz="1900" b="1" baseline="0" dirty="0" smtClean="0">
                <a:solidFill>
                  <a:srgbClr val="FFFF00"/>
                </a:solidFill>
              </a:rPr>
              <a:t>posterpresenter@gmail.com</a:t>
            </a:r>
            <a:endParaRPr lang="en-US" sz="1900" b="1" dirty="0">
              <a:solidFill>
                <a:srgbClr val="FFFF00"/>
              </a:solidFill>
            </a:endParaRPr>
          </a:p>
        </p:txBody>
      </p:sp>
      <p:grpSp>
        <p:nvGrpSpPr>
          <p:cNvPr id="33" name="Group 32"/>
          <p:cNvGrpSpPr/>
          <p:nvPr/>
        </p:nvGrpSpPr>
        <p:grpSpPr>
          <a:xfrm>
            <a:off x="-8253158" y="15584877"/>
            <a:ext cx="7798455" cy="644181"/>
            <a:chOff x="44242388" y="28054064"/>
            <a:chExt cx="9771400" cy="1090621"/>
          </a:xfrm>
        </p:grpSpPr>
        <p:sp>
          <p:nvSpPr>
            <p:cNvPr id="34" name="Rounded Rectangle 33"/>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5" name="Picture 34" descr="http://t2.gstatic.com/images?q=tbn:ANd9GcR4APHC6TT9w54M2zn_pvCiBxUNcspYPoVxirLRphBoJabfSvu7zw">
              <a:hlinkClick r:id="rId6"/>
            </p:cNvPr>
            <p:cNvPicPr>
              <a:picLocks noChangeAspect="1" noChangeArrowheads="1"/>
            </p:cNvPicPr>
            <p:nvPr userDrawn="1"/>
          </p:nvPicPr>
          <p:blipFill>
            <a:blip r:embed="rId7"/>
            <a:srcRect/>
            <a:stretch>
              <a:fillRect/>
            </a:stretch>
          </p:blipFill>
          <p:spPr bwMode="auto">
            <a:xfrm>
              <a:off x="44341112" y="28126638"/>
              <a:ext cx="914400" cy="914400"/>
            </a:xfrm>
            <a:prstGeom prst="rect">
              <a:avLst/>
            </a:prstGeom>
            <a:noFill/>
          </p:spPr>
        </p:pic>
        <p:sp>
          <p:nvSpPr>
            <p:cNvPr id="36" name="TextBox 32"/>
            <p:cNvSpPr txBox="1"/>
            <p:nvPr userDrawn="1"/>
          </p:nvSpPr>
          <p:spPr>
            <a:xfrm>
              <a:off x="45342599" y="28154090"/>
              <a:ext cx="8671189" cy="885829"/>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37" name="Straight Connector 36"/>
          <p:cNvCxnSpPr/>
          <p:nvPr/>
        </p:nvCxnSpPr>
        <p:spPr>
          <a:xfrm>
            <a:off x="27638829" y="2220686"/>
            <a:ext cx="6281538" cy="15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7638829" y="15144749"/>
            <a:ext cx="6281538" cy="15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8681403" y="6626273"/>
            <a:ext cx="8487582" cy="7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572988" y="2628901"/>
            <a:ext cx="26286024" cy="133731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33"/>
            <p:cNvSpPr>
              <a:spLocks noChangeArrowheads="1"/>
            </p:cNvSpPr>
            <p:nvPr userDrawn="1"/>
          </p:nvSpPr>
          <p:spPr bwMode="auto">
            <a:xfrm>
              <a:off x="9469084"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18366667"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sp>
        <p:nvSpPr>
          <p:cNvPr id="24" name="Rectangle 23"/>
          <p:cNvSpPr/>
          <p:nvPr userDrawn="1"/>
        </p:nvSpPr>
        <p:spPr>
          <a:xfrm>
            <a:off x="-8681403" y="8649169"/>
            <a:ext cx="8460642"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031" tIns="26029" rIns="52031" bIns="26029"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Lst>
  <p:timing>
    <p:tnLst>
      <p:par>
        <p:cTn xmlns:p14="http://schemas.microsoft.com/office/powerpoint/2010/main" id="1" dur="indefinite" restart="never" nodeType="tmRoot"/>
      </p:par>
    </p:tnLst>
  </p:timing>
  <p:txStyles>
    <p:titleStyle>
      <a:lvl1pPr algn="ctr" defTabSz="2497950" rtl="0" eaLnBrk="1" latinLnBrk="0" hangingPunct="1">
        <a:spcBef>
          <a:spcPct val="0"/>
        </a:spcBef>
        <a:buNone/>
        <a:defRPr sz="4900" kern="1200">
          <a:solidFill>
            <a:schemeClr val="bg1"/>
          </a:solidFill>
          <a:latin typeface="Trebuchet MS" pitchFamily="34" charset="0"/>
          <a:ea typeface="+mj-ea"/>
          <a:cs typeface="+mj-cs"/>
        </a:defRPr>
      </a:lvl1pPr>
    </p:titleStyle>
    <p:bodyStyle>
      <a:lvl1pPr marL="936738" indent="-936738" algn="l" defTabSz="2497950"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29587" indent="-780615" algn="l" defTabSz="2497950"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22442" indent="-624483" algn="l" defTabSz="2497950"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71420"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20400"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69378"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18348"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367331"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16301"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497950" rtl="0" eaLnBrk="1" latinLnBrk="0" hangingPunct="1">
        <a:defRPr sz="4900" kern="1200">
          <a:solidFill>
            <a:schemeClr val="tx1"/>
          </a:solidFill>
          <a:latin typeface="+mn-lt"/>
          <a:ea typeface="+mn-ea"/>
          <a:cs typeface="+mn-cs"/>
        </a:defRPr>
      </a:lvl1pPr>
      <a:lvl2pPr marL="1248970" algn="l" defTabSz="2497950" rtl="0" eaLnBrk="1" latinLnBrk="0" hangingPunct="1">
        <a:defRPr sz="4900" kern="1200">
          <a:solidFill>
            <a:schemeClr val="tx1"/>
          </a:solidFill>
          <a:latin typeface="+mn-lt"/>
          <a:ea typeface="+mn-ea"/>
          <a:cs typeface="+mn-cs"/>
        </a:defRPr>
      </a:lvl2pPr>
      <a:lvl3pPr marL="2497950" algn="l" defTabSz="2497950" rtl="0" eaLnBrk="1" latinLnBrk="0" hangingPunct="1">
        <a:defRPr sz="4900" kern="1200">
          <a:solidFill>
            <a:schemeClr val="tx1"/>
          </a:solidFill>
          <a:latin typeface="+mn-lt"/>
          <a:ea typeface="+mn-ea"/>
          <a:cs typeface="+mn-cs"/>
        </a:defRPr>
      </a:lvl3pPr>
      <a:lvl4pPr marL="3746931" algn="l" defTabSz="2497950" rtl="0" eaLnBrk="1" latinLnBrk="0" hangingPunct="1">
        <a:defRPr sz="4900" kern="1200">
          <a:solidFill>
            <a:schemeClr val="tx1"/>
          </a:solidFill>
          <a:latin typeface="+mn-lt"/>
          <a:ea typeface="+mn-ea"/>
          <a:cs typeface="+mn-cs"/>
        </a:defRPr>
      </a:lvl4pPr>
      <a:lvl5pPr marL="4995900" algn="l" defTabSz="2497950" rtl="0" eaLnBrk="1" latinLnBrk="0" hangingPunct="1">
        <a:defRPr sz="4900" kern="1200">
          <a:solidFill>
            <a:schemeClr val="tx1"/>
          </a:solidFill>
          <a:latin typeface="+mn-lt"/>
          <a:ea typeface="+mn-ea"/>
          <a:cs typeface="+mn-cs"/>
        </a:defRPr>
      </a:lvl5pPr>
      <a:lvl6pPr marL="6244881" algn="l" defTabSz="2497950" rtl="0" eaLnBrk="1" latinLnBrk="0" hangingPunct="1">
        <a:defRPr sz="4900" kern="1200">
          <a:solidFill>
            <a:schemeClr val="tx1"/>
          </a:solidFill>
          <a:latin typeface="+mn-lt"/>
          <a:ea typeface="+mn-ea"/>
          <a:cs typeface="+mn-cs"/>
        </a:defRPr>
      </a:lvl6pPr>
      <a:lvl7pPr marL="7493856" algn="l" defTabSz="2497950" rtl="0" eaLnBrk="1" latinLnBrk="0" hangingPunct="1">
        <a:defRPr sz="4900" kern="1200">
          <a:solidFill>
            <a:schemeClr val="tx1"/>
          </a:solidFill>
          <a:latin typeface="+mn-lt"/>
          <a:ea typeface="+mn-ea"/>
          <a:cs typeface="+mn-cs"/>
        </a:defRPr>
      </a:lvl7pPr>
      <a:lvl8pPr marL="8742837" algn="l" defTabSz="2497950" rtl="0" eaLnBrk="1" latinLnBrk="0" hangingPunct="1">
        <a:defRPr sz="4900" kern="1200">
          <a:solidFill>
            <a:schemeClr val="tx1"/>
          </a:solidFill>
          <a:latin typeface="+mn-lt"/>
          <a:ea typeface="+mn-ea"/>
          <a:cs typeface="+mn-cs"/>
        </a:defRPr>
      </a:lvl8pPr>
      <a:lvl9pPr marL="9991815" algn="l" defTabSz="2497950"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1"/>
            <a:ext cx="27432000" cy="2400300"/>
          </a:xfrm>
          <a:prstGeom prst="rect">
            <a:avLst/>
          </a:prstGeom>
          <a:solidFill>
            <a:schemeClr val="accent5">
              <a:lumMod val="75000"/>
            </a:schemeClr>
          </a:solidFill>
          <a:ln w="9525">
            <a:solidFill>
              <a:schemeClr val="tx1"/>
            </a:solidFill>
            <a:miter lim="800000"/>
            <a:headEnd/>
            <a:tailEnd/>
          </a:ln>
          <a:effectLst/>
        </p:spPr>
        <p:txBody>
          <a:bodyPr wrap="none" lIns="52031" tIns="26029" rIns="52031" bIns="26029" anchor="ctr"/>
          <a:lstStyle/>
          <a:p>
            <a:pPr>
              <a:defRPr/>
            </a:pPr>
            <a:endParaRPr lang="en-US" dirty="0"/>
          </a:p>
        </p:txBody>
      </p:sp>
      <p:sp>
        <p:nvSpPr>
          <p:cNvPr id="8" name="Rectangle 33"/>
          <p:cNvSpPr>
            <a:spLocks noChangeArrowheads="1"/>
          </p:cNvSpPr>
          <p:nvPr/>
        </p:nvSpPr>
        <p:spPr bwMode="auto">
          <a:xfrm>
            <a:off x="571500" y="2628901"/>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031" tIns="26029" rIns="52031" bIns="26029"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031" tIns="26029" rIns="52031" bIns="26029" anchor="ctr"/>
          <a:lstStyle/>
          <a:p>
            <a:pPr>
              <a:defRPr/>
            </a:pPr>
            <a:endParaRPr lang="en-US" dirty="0"/>
          </a:p>
        </p:txBody>
      </p:sp>
      <p:sp>
        <p:nvSpPr>
          <p:cNvPr id="10" name="Text Box 14"/>
          <p:cNvSpPr txBox="1">
            <a:spLocks noChangeArrowheads="1"/>
          </p:cNvSpPr>
          <p:nvPr/>
        </p:nvSpPr>
        <p:spPr bwMode="auto">
          <a:xfrm>
            <a:off x="898097" y="16116306"/>
            <a:ext cx="1571625" cy="175450"/>
          </a:xfrm>
          <a:prstGeom prst="rect">
            <a:avLst/>
          </a:prstGeom>
          <a:noFill/>
          <a:ln w="9525">
            <a:noFill/>
            <a:miter lim="800000"/>
            <a:headEnd/>
            <a:tailEnd/>
          </a:ln>
          <a:effectLst/>
        </p:spPr>
        <p:txBody>
          <a:bodyPr lIns="51932" tIns="25980" rIns="51932" bIns="2598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500" b="1" dirty="0">
                <a:solidFill>
                  <a:schemeClr val="bg1">
                    <a:lumMod val="75000"/>
                  </a:schemeClr>
                </a:solidFill>
                <a:latin typeface="Arial" charset="0"/>
              </a:rPr>
              <a:t>www.PosterPresentations.com</a:t>
            </a:r>
          </a:p>
        </p:txBody>
      </p:sp>
      <p:sp>
        <p:nvSpPr>
          <p:cNvPr id="27" name="Rectangle 26"/>
          <p:cNvSpPr/>
          <p:nvPr/>
        </p:nvSpPr>
        <p:spPr>
          <a:xfrm>
            <a:off x="-6501492" y="-9799"/>
            <a:ext cx="6281538"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084" tIns="208162" rIns="104084" bIns="104084"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200" b="1" dirty="0" smtClean="0">
                <a:solidFill>
                  <a:srgbClr val="FFFF00"/>
                </a:solidFill>
                <a:latin typeface="Trebuchet MS" pitchFamily="34" charset="0"/>
              </a:rPr>
              <a:t>(--THIS SECTION DOES NOT PRINT--)</a:t>
            </a:r>
          </a:p>
          <a:p>
            <a:pPr algn="ctr"/>
            <a:endParaRPr lang="en-US" sz="1900" b="1" dirty="0" smtClean="0">
              <a:latin typeface="Trebuchet MS" pitchFamily="34" charset="0"/>
            </a:endParaRPr>
          </a:p>
          <a:p>
            <a:pPr defTabSz="2498139"/>
            <a:r>
              <a:rPr lang="en-US" sz="1900" dirty="0" smtClean="0">
                <a:latin typeface="Trebuchet MS" pitchFamily="34" charset="0"/>
              </a:rPr>
              <a:t>This PowerPoint</a:t>
            </a:r>
            <a:r>
              <a:rPr lang="en-US" sz="1900" baseline="0" dirty="0" smtClean="0">
                <a:latin typeface="Trebuchet MS" pitchFamily="34" charset="0"/>
              </a:rPr>
              <a:t> </a:t>
            </a:r>
            <a:r>
              <a:rPr lang="en-US" sz="1900" dirty="0" smtClean="0">
                <a:latin typeface="Trebuchet MS" pitchFamily="34" charset="0"/>
              </a:rPr>
              <a:t>2007 template produces</a:t>
            </a:r>
            <a:r>
              <a:rPr lang="en-US" sz="1900" baseline="0" dirty="0" smtClean="0">
                <a:latin typeface="Trebuchet MS" pitchFamily="34" charset="0"/>
              </a:rPr>
              <a:t> </a:t>
            </a:r>
            <a:r>
              <a:rPr lang="en-US" sz="1900" dirty="0" smtClean="0">
                <a:latin typeface="Trebuchet MS" pitchFamily="34" charset="0"/>
              </a:rPr>
              <a:t>a 36”x60” professional  poster. It</a:t>
            </a:r>
            <a:r>
              <a:rPr lang="en-US" sz="1900" baseline="0" dirty="0" smtClean="0">
                <a:latin typeface="Trebuchet MS" pitchFamily="34" charset="0"/>
              </a:rPr>
              <a:t> </a:t>
            </a:r>
            <a:r>
              <a:rPr lang="en-US" sz="1900" dirty="0" smtClean="0">
                <a:latin typeface="Trebuchet MS" pitchFamily="34" charset="0"/>
              </a:rPr>
              <a:t>will save you valuable time placing titles, subtitles,</a:t>
            </a:r>
            <a:r>
              <a:rPr lang="en-US" sz="1900" baseline="0" dirty="0" smtClean="0">
                <a:latin typeface="Trebuchet MS" pitchFamily="34" charset="0"/>
              </a:rPr>
              <a:t> text, and graphics</a:t>
            </a:r>
            <a:r>
              <a:rPr lang="en-US" sz="1900" dirty="0" smtClean="0">
                <a:latin typeface="Trebuchet MS" pitchFamily="34" charset="0"/>
              </a:rPr>
              <a:t>. </a:t>
            </a:r>
          </a:p>
          <a:p>
            <a:pPr defTabSz="2498139"/>
            <a:endParaRPr lang="en-US" sz="1900" dirty="0" smtClean="0">
              <a:latin typeface="Trebuchet MS" pitchFamily="34" charset="0"/>
            </a:endParaRPr>
          </a:p>
          <a:p>
            <a:pPr defTabSz="2498139"/>
            <a:r>
              <a:rPr lang="en-US" sz="1900" dirty="0" smtClean="0">
                <a:latin typeface="Trebuchet MS" pitchFamily="34" charset="0"/>
              </a:rPr>
              <a:t>Use it to create your presentation. Then send</a:t>
            </a:r>
            <a:r>
              <a:rPr lang="en-US" sz="1900" baseline="0" dirty="0" smtClean="0">
                <a:latin typeface="Trebuchet MS" pitchFamily="34" charset="0"/>
              </a:rPr>
              <a:t> it </a:t>
            </a:r>
            <a:r>
              <a:rPr lang="en-US" sz="1900" dirty="0" smtClean="0">
                <a:latin typeface="Trebuchet MS" pitchFamily="34" charset="0"/>
              </a:rPr>
              <a:t>to </a:t>
            </a:r>
            <a:r>
              <a:rPr lang="en-US" sz="1900" b="1" dirty="0" smtClean="0">
                <a:latin typeface="Trebuchet MS" pitchFamily="34" charset="0"/>
              </a:rPr>
              <a:t>PosterPresentations.com</a:t>
            </a:r>
            <a:r>
              <a:rPr lang="en-US" sz="1900" dirty="0" smtClean="0">
                <a:latin typeface="Trebuchet MS" pitchFamily="34" charset="0"/>
              </a:rPr>
              <a:t> for premium quality, same day affordable printing.</a:t>
            </a:r>
            <a:br>
              <a:rPr lang="en-US" sz="1900" dirty="0" smtClean="0">
                <a:latin typeface="Trebuchet MS" pitchFamily="34" charset="0"/>
              </a:rPr>
            </a:br>
            <a:endParaRPr lang="en-US" sz="1900" dirty="0" smtClean="0">
              <a:latin typeface="Trebuchet MS" pitchFamily="34" charset="0"/>
            </a:endParaRPr>
          </a:p>
          <a:p>
            <a:pPr defTabSz="2498139"/>
            <a:r>
              <a:rPr lang="en-US" sz="1900" dirty="0" smtClean="0">
                <a:latin typeface="Trebuchet MS" pitchFamily="34" charset="0"/>
              </a:rPr>
              <a:t>We provide a series of </a:t>
            </a:r>
            <a:r>
              <a:rPr lang="en-US" sz="1900" b="1" dirty="0" smtClean="0">
                <a:latin typeface="Trebuchet MS" pitchFamily="34" charset="0"/>
              </a:rPr>
              <a:t>online tutorials</a:t>
            </a:r>
            <a:r>
              <a:rPr lang="en-US" sz="1900" dirty="0" smtClean="0">
                <a:latin typeface="Trebuchet MS" pitchFamily="34" charset="0"/>
              </a:rPr>
              <a:t> that will guide you through the poster design process and answer your poster production questions. </a:t>
            </a:r>
          </a:p>
          <a:p>
            <a:pPr defTabSz="2498139"/>
            <a:endParaRPr lang="en-US" sz="1900" dirty="0" smtClean="0">
              <a:latin typeface="Trebuchet MS" pitchFamily="34" charset="0"/>
            </a:endParaRPr>
          </a:p>
          <a:p>
            <a:pPr defTabSz="2498139"/>
            <a:r>
              <a:rPr lang="en-US" sz="1900" dirty="0" smtClean="0">
                <a:latin typeface="Trebuchet MS" pitchFamily="34" charset="0"/>
              </a:rPr>
              <a:t>View our online</a:t>
            </a:r>
            <a:r>
              <a:rPr lang="en-US" sz="1900" baseline="0" dirty="0" smtClean="0">
                <a:latin typeface="Trebuchet MS" pitchFamily="34" charset="0"/>
              </a:rPr>
              <a:t> tutorials at:</a:t>
            </a:r>
            <a:r>
              <a:rPr lang="en-US" sz="1900" dirty="0" smtClean="0">
                <a:latin typeface="Trebuchet MS" pitchFamily="34" charset="0"/>
              </a:rPr>
              <a:t/>
            </a:r>
            <a:br>
              <a:rPr lang="en-US" sz="1900" dirty="0" smtClean="0">
                <a:latin typeface="Trebuchet MS" pitchFamily="34" charset="0"/>
              </a:rPr>
            </a:br>
            <a:r>
              <a:rPr lang="en-US" sz="1900" dirty="0" smtClean="0">
                <a:solidFill>
                  <a:srgbClr val="FFFF00"/>
                </a:solidFill>
                <a:latin typeface="Trebuchet MS" pitchFamily="34" charset="0"/>
              </a:rPr>
              <a:t> http://bit.ly/Poster_creation_help </a:t>
            </a:r>
            <a:r>
              <a:rPr lang="en-US" sz="1900" dirty="0" smtClean="0">
                <a:latin typeface="Trebuchet MS" pitchFamily="34" charset="0"/>
              </a:rPr>
              <a:t/>
            </a:r>
            <a:br>
              <a:rPr lang="en-US" sz="1900" dirty="0" smtClean="0">
                <a:latin typeface="Trebuchet MS" pitchFamily="34" charset="0"/>
              </a:rPr>
            </a:br>
            <a:r>
              <a:rPr lang="en-US" sz="1900" dirty="0" smtClean="0">
                <a:latin typeface="Trebuchet MS" pitchFamily="34" charset="0"/>
              </a:rPr>
              <a:t>(copy</a:t>
            </a:r>
            <a:r>
              <a:rPr lang="en-US" sz="1900" baseline="0" dirty="0" smtClean="0">
                <a:latin typeface="Trebuchet MS" pitchFamily="34" charset="0"/>
              </a:rPr>
              <a:t> and paste the link into your web browser).</a:t>
            </a:r>
          </a:p>
          <a:p>
            <a:pPr defTabSz="2498139"/>
            <a:endParaRPr lang="en-US" sz="1900" dirty="0" smtClean="0">
              <a:latin typeface="Trebuchet MS" pitchFamily="34" charset="0"/>
            </a:endParaRPr>
          </a:p>
          <a:p>
            <a:pPr defTabSz="2498139"/>
            <a:r>
              <a:rPr lang="en-US" sz="1900" dirty="0" smtClean="0">
                <a:latin typeface="Trebuchet MS" pitchFamily="34" charset="0"/>
              </a:rPr>
              <a:t>For assistance and to order your printed poster</a:t>
            </a:r>
            <a:r>
              <a:rPr lang="en-US" sz="1900" dirty="0" smtClean="0">
                <a:solidFill>
                  <a:schemeClr val="bg1"/>
                </a:solidFill>
                <a:latin typeface="Trebuchet MS" pitchFamily="34" charset="0"/>
              </a:rPr>
              <a:t> call </a:t>
            </a:r>
            <a:r>
              <a:rPr lang="en-US" sz="1900" b="1" dirty="0" smtClean="0">
                <a:solidFill>
                  <a:srgbClr val="FFFF00"/>
                </a:solidFill>
                <a:latin typeface="Trebuchet MS" pitchFamily="34" charset="0"/>
              </a:rPr>
              <a:t>PosterPresentations.com</a:t>
            </a:r>
            <a:r>
              <a:rPr lang="en-US" sz="1900" dirty="0" smtClean="0">
                <a:solidFill>
                  <a:srgbClr val="FFFF00"/>
                </a:solidFill>
                <a:latin typeface="Trebuchet MS" pitchFamily="34" charset="0"/>
              </a:rPr>
              <a:t> </a:t>
            </a:r>
            <a:r>
              <a:rPr lang="en-US" sz="1900" dirty="0" smtClean="0">
                <a:latin typeface="Trebuchet MS" pitchFamily="34" charset="0"/>
              </a:rPr>
              <a:t>at </a:t>
            </a:r>
            <a:r>
              <a:rPr lang="en-US" sz="2200" b="1" dirty="0" smtClean="0">
                <a:solidFill>
                  <a:srgbClr val="FFFF00"/>
                </a:solidFill>
                <a:latin typeface="Trebuchet MS" pitchFamily="34" charset="0"/>
              </a:rPr>
              <a:t>1.866.649.3004</a:t>
            </a:r>
          </a:p>
          <a:p>
            <a:pPr defTabSz="2498139"/>
            <a:endParaRPr lang="en-US" sz="2200" b="1" dirty="0" smtClean="0">
              <a:solidFill>
                <a:srgbClr val="FFFF00"/>
              </a:solidFill>
              <a:latin typeface="Trebuchet MS" pitchFamily="34" charset="0"/>
            </a:endParaRPr>
          </a:p>
          <a:p>
            <a:pPr defTabSz="2498139"/>
            <a:endParaRPr lang="en-US" sz="22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defTabSz="2498139"/>
            <a:r>
              <a:rPr lang="en-US" sz="1900" dirty="0" smtClean="0">
                <a:latin typeface="Trebuchet MS" pitchFamily="34" charset="0"/>
              </a:rPr>
              <a:t>Use the placeholders provided below to add new elements to your poster:</a:t>
            </a:r>
            <a:r>
              <a:rPr lang="en-US" sz="1900" baseline="0" dirty="0" smtClean="0">
                <a:latin typeface="Trebuchet MS" pitchFamily="34" charset="0"/>
              </a:rPr>
              <a:t> </a:t>
            </a:r>
            <a:r>
              <a:rPr lang="en-US" sz="1900" dirty="0" smtClean="0">
                <a:latin typeface="Trebuchet MS" pitchFamily="34" charset="0"/>
              </a:rPr>
              <a:t>Drag a placeholder onto the</a:t>
            </a:r>
            <a:r>
              <a:rPr lang="en-US" sz="1900" baseline="0" dirty="0" smtClean="0">
                <a:latin typeface="Trebuchet MS" pitchFamily="34" charset="0"/>
              </a:rPr>
              <a:t> poster area,</a:t>
            </a:r>
            <a:r>
              <a:rPr lang="en-US" sz="1900" dirty="0" smtClean="0">
                <a:latin typeface="Trebuchet MS" pitchFamily="34" charset="0"/>
              </a:rPr>
              <a:t> size it, and click it to edit.</a:t>
            </a:r>
          </a:p>
          <a:p>
            <a:pPr defTabSz="2498139"/>
            <a:endParaRPr lang="en-US" sz="1900" dirty="0" smtClean="0">
              <a:latin typeface="Trebuchet MS" pitchFamily="34" charset="0"/>
            </a:endParaRPr>
          </a:p>
          <a:p>
            <a:pPr defTabSz="2498139"/>
            <a:r>
              <a:rPr lang="en-US" sz="1900" b="1" dirty="0" smtClean="0">
                <a:solidFill>
                  <a:srgbClr val="FFFF00"/>
                </a:solidFill>
                <a:latin typeface="Trebuchet MS" pitchFamily="34" charset="0"/>
              </a:rPr>
              <a:t>Section Header placeholder</a:t>
            </a:r>
          </a:p>
          <a:p>
            <a:pPr defTabSz="2498139"/>
            <a:r>
              <a:rPr lang="en-US" sz="1900" dirty="0" smtClean="0">
                <a:latin typeface="Trebuchet MS" pitchFamily="34" charset="0"/>
              </a:rPr>
              <a:t>Use</a:t>
            </a:r>
            <a:r>
              <a:rPr lang="en-US" sz="1900" baseline="0" dirty="0" smtClean="0">
                <a:latin typeface="Trebuchet MS" pitchFamily="34" charset="0"/>
              </a:rPr>
              <a:t> section headers to separate topics or concepts within your presentation. </a:t>
            </a:r>
          </a:p>
          <a:p>
            <a:pPr defTabSz="2498139"/>
            <a:endParaRPr lang="en-US" sz="1900" baseline="0" dirty="0" smtClean="0">
              <a:latin typeface="Trebuchet MS" pitchFamily="34" charset="0"/>
            </a:endParaRPr>
          </a:p>
          <a:p>
            <a:pPr defTabSz="2498139"/>
            <a:endParaRPr lang="en-US" sz="1900" dirty="0" smtClean="0">
              <a:latin typeface="Trebuchet MS" pitchFamily="34" charset="0"/>
            </a:endParaRPr>
          </a:p>
          <a:p>
            <a:pPr defTabSz="2498139"/>
            <a:endParaRPr lang="en-US" sz="1900" dirty="0" smtClean="0">
              <a:latin typeface="Trebuchet MS" pitchFamily="34" charset="0"/>
            </a:endParaRPr>
          </a:p>
          <a:p>
            <a:pPr defTabSz="2498139"/>
            <a:endParaRPr lang="en-US" sz="1900" b="1" dirty="0" smtClean="0">
              <a:solidFill>
                <a:srgbClr val="FFFF00"/>
              </a:solidFill>
              <a:latin typeface="Trebuchet MS" pitchFamily="34" charset="0"/>
            </a:endParaRPr>
          </a:p>
          <a:p>
            <a:pPr defTabSz="2498139"/>
            <a:r>
              <a:rPr lang="en-US" sz="1900" b="1" dirty="0" smtClean="0">
                <a:solidFill>
                  <a:srgbClr val="FFFF00"/>
                </a:solidFill>
                <a:latin typeface="Trebuchet MS" pitchFamily="34" charset="0"/>
              </a:rPr>
              <a:t>Text placeholder</a:t>
            </a:r>
          </a:p>
          <a:p>
            <a:pPr defTabSz="2498139"/>
            <a:r>
              <a:rPr lang="en-US" sz="1900" baseline="0" dirty="0" smtClean="0">
                <a:latin typeface="Trebuchet MS" pitchFamily="34" charset="0"/>
              </a:rPr>
              <a:t>Move this preformatted text placeholder to the poster to add a new body of text.</a:t>
            </a: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r>
              <a:rPr lang="en-US" sz="1900" b="1" baseline="0" dirty="0" smtClean="0">
                <a:solidFill>
                  <a:srgbClr val="FFFF00"/>
                </a:solidFill>
                <a:latin typeface="Trebuchet MS" pitchFamily="34" charset="0"/>
              </a:rPr>
              <a:t>Picture placeholder</a:t>
            </a:r>
          </a:p>
          <a:p>
            <a:pPr defTabSz="2498139"/>
            <a:r>
              <a:rPr lang="en-US" sz="1900" baseline="0" dirty="0" smtClean="0">
                <a:latin typeface="Trebuchet MS" pitchFamily="34" charset="0"/>
              </a:rPr>
              <a:t>Move this graphic placeholder onto your poster, size it first, and then click it to add a picture to the poster.</a:t>
            </a: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defTabSz="2498139"/>
            <a:endParaRPr lang="en-US" sz="1900" baseline="0" dirty="0" smtClean="0">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algn="ctr"/>
            <a:endParaRPr lang="en-US" sz="2500" b="1" dirty="0" smtClean="0">
              <a:solidFill>
                <a:schemeClr val="bg1"/>
              </a:solidFill>
              <a:latin typeface="Trebuchet MS" pitchFamily="34" charset="0"/>
            </a:endParaRPr>
          </a:p>
          <a:p>
            <a:pPr defTabSz="2498139"/>
            <a:endParaRPr lang="en-US" sz="1900" dirty="0" smtClean="0">
              <a:latin typeface="Trebuchet MS" pitchFamily="34" charset="0"/>
            </a:endParaRPr>
          </a:p>
          <a:p>
            <a:pPr algn="ctr"/>
            <a:endParaRPr lang="en-US" sz="1900" b="1" dirty="0" smtClean="0">
              <a:solidFill>
                <a:schemeClr val="bg1"/>
              </a:solidFill>
              <a:latin typeface="Trebuchet MS" pitchFamily="34" charset="0"/>
            </a:endParaRPr>
          </a:p>
          <a:p>
            <a:pPr defTabSz="2498139"/>
            <a:endParaRPr lang="en-US" sz="1900" b="1" dirty="0" smtClean="0">
              <a:solidFill>
                <a:srgbClr val="FFFF00"/>
              </a:solidFill>
              <a:latin typeface="Trebuchet MS" pitchFamily="34" charset="0"/>
            </a:endParaRPr>
          </a:p>
          <a:p>
            <a:pPr algn="ctr"/>
            <a:endParaRPr lang="en-US" sz="2500" b="1" dirty="0">
              <a:latin typeface="Trebuchet MS" pitchFamily="34" charset="0"/>
            </a:endParaRPr>
          </a:p>
        </p:txBody>
      </p:sp>
      <p:sp>
        <p:nvSpPr>
          <p:cNvPr id="28" name="Rectangle 27"/>
          <p:cNvSpPr/>
          <p:nvPr/>
        </p:nvSpPr>
        <p:spPr>
          <a:xfrm>
            <a:off x="27638829" y="0"/>
            <a:ext cx="6281538"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084" tIns="208162" rIns="104084" bIns="104084" rtlCol="0" anchor="t" anchorCtr="0"/>
          <a:lstStyle/>
          <a:p>
            <a:pPr algn="ctr">
              <a:lnSpc>
                <a:spcPts val="2400"/>
              </a:lnSpc>
            </a:pPr>
            <a:r>
              <a:rPr lang="en-US" sz="2500" b="1" dirty="0" smtClean="0">
                <a:solidFill>
                  <a:schemeClr val="bg1"/>
                </a:solidFill>
                <a:latin typeface="Trebuchet MS" pitchFamily="34" charset="0"/>
              </a:rPr>
              <a:t>QUICK</a:t>
            </a:r>
            <a:r>
              <a:rPr lang="en-US" sz="2500" b="1" baseline="0" dirty="0" smtClean="0">
                <a:solidFill>
                  <a:schemeClr val="bg1"/>
                </a:solidFill>
                <a:latin typeface="Trebuchet MS" pitchFamily="34" charset="0"/>
              </a:rPr>
              <a:t> TIPS</a:t>
            </a:r>
            <a:endParaRPr lang="en-US" sz="2500" b="1" dirty="0" smtClean="0">
              <a:solidFill>
                <a:schemeClr val="bg1"/>
              </a:solidFill>
              <a:latin typeface="Trebuchet MS" pitchFamily="34" charset="0"/>
            </a:endParaRPr>
          </a:p>
          <a:p>
            <a:pPr algn="ctr">
              <a:lnSpc>
                <a:spcPts val="2400"/>
              </a:lnSpc>
            </a:pPr>
            <a:r>
              <a:rPr lang="en-US" sz="2500" b="1" dirty="0" smtClean="0">
                <a:solidFill>
                  <a:srgbClr val="FFFF00"/>
                </a:solidFill>
                <a:latin typeface="Trebuchet MS" pitchFamily="34" charset="0"/>
              </a:rPr>
              <a:t>(--THIS SECTION DOES NOT PRINT--)</a:t>
            </a:r>
          </a:p>
          <a:p>
            <a:pPr defTabSz="3122291">
              <a:lnSpc>
                <a:spcPts val="2098"/>
              </a:lnSpc>
            </a:pPr>
            <a:r>
              <a:rPr lang="en-US" sz="1900" dirty="0" smtClean="0">
                <a:latin typeface="Trebuchet MS" pitchFamily="34" charset="0"/>
              </a:rPr>
              <a:t>This PowerPoint</a:t>
            </a:r>
            <a:r>
              <a:rPr lang="en-US" sz="1900" baseline="0" dirty="0" smtClean="0">
                <a:latin typeface="Trebuchet MS" pitchFamily="34" charset="0"/>
              </a:rPr>
              <a:t> template requires basic PowerPoint (version 2007 or newer) skills. Below is a list of commonly asked questions specific to this template. </a:t>
            </a:r>
            <a:br>
              <a:rPr lang="en-US" sz="1900" baseline="0" dirty="0" smtClean="0">
                <a:latin typeface="Trebuchet MS" pitchFamily="34" charset="0"/>
              </a:rPr>
            </a:br>
            <a:r>
              <a:rPr lang="en-US" sz="1900" baseline="0" dirty="0" smtClean="0">
                <a:latin typeface="Trebuchet MS" pitchFamily="34" charset="0"/>
              </a:rPr>
              <a:t>If you are using an older version of PowerPoint some template features may not work properly.</a:t>
            </a:r>
            <a:endParaRPr lang="en-US" sz="2500" b="1" dirty="0" smtClean="0">
              <a:solidFill>
                <a:srgbClr val="FFFF00"/>
              </a:solidFill>
              <a:latin typeface="Trebuchet MS" pitchFamily="34" charset="0"/>
            </a:endParaRPr>
          </a:p>
          <a:p>
            <a:pPr defTabSz="3122291">
              <a:lnSpc>
                <a:spcPts val="2098"/>
              </a:lnSpc>
            </a:pPr>
            <a:endParaRPr lang="en-US" sz="2500" b="1" dirty="0" smtClean="0">
              <a:solidFill>
                <a:srgbClr val="FFFF00"/>
              </a:solidFill>
              <a:latin typeface="Trebuchet MS" pitchFamily="34" charset="0"/>
            </a:endParaRPr>
          </a:p>
          <a:p>
            <a:pPr algn="ctr">
              <a:lnSpc>
                <a:spcPts val="2098"/>
              </a:lnSpc>
            </a:pPr>
            <a:r>
              <a:rPr lang="en-US" sz="2500" b="1" dirty="0" smtClean="0">
                <a:solidFill>
                  <a:schemeClr val="bg1"/>
                </a:solidFill>
                <a:latin typeface="Trebuchet MS" pitchFamily="34" charset="0"/>
              </a:rPr>
              <a:t>Using the template</a:t>
            </a:r>
            <a:endParaRPr lang="en-US" sz="2500" b="1" baseline="0" dirty="0" smtClean="0">
              <a:solidFill>
                <a:schemeClr val="bg1"/>
              </a:solidFill>
              <a:latin typeface="Trebuchet MS" pitchFamily="34" charset="0"/>
            </a:endParaRPr>
          </a:p>
          <a:p>
            <a:pPr marL="0" marR="0" indent="0" algn="l" defTabSz="3122291" rtl="0" eaLnBrk="1" fontAlgn="auto" latinLnBrk="0" hangingPunct="1">
              <a:lnSpc>
                <a:spcPts val="2098"/>
              </a:lnSpc>
              <a:spcBef>
                <a:spcPts val="0"/>
              </a:spcBef>
              <a:spcAft>
                <a:spcPts val="0"/>
              </a:spcAft>
              <a:buClrTx/>
              <a:buSzTx/>
              <a:buFontTx/>
              <a:buNone/>
              <a:tabLst/>
              <a:defRPr/>
            </a:pPr>
            <a:r>
              <a:rPr lang="en-US" sz="1900" b="1" dirty="0" smtClean="0">
                <a:solidFill>
                  <a:srgbClr val="FFFF00"/>
                </a:solidFill>
                <a:latin typeface="Trebuchet MS" pitchFamily="34" charset="0"/>
              </a:rPr>
              <a:t>Verifying the quality of your graphics</a:t>
            </a:r>
          </a:p>
          <a:p>
            <a:pPr defTabSz="3122291">
              <a:lnSpc>
                <a:spcPts val="2098"/>
              </a:lnSpc>
            </a:pPr>
            <a:r>
              <a:rPr lang="en-US" sz="1900" dirty="0" smtClean="0">
                <a:latin typeface="Trebuchet MS" pitchFamily="34" charset="0"/>
              </a:rPr>
              <a:t>Go to the </a:t>
            </a:r>
            <a:r>
              <a:rPr lang="en-US" sz="1900" baseline="0" dirty="0" smtClean="0">
                <a:latin typeface="Trebuchet MS" pitchFamily="34" charset="0"/>
              </a:rPr>
              <a:t>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sz="1900" baseline="0" dirty="0" smtClean="0">
                <a:latin typeface="Trebuchet MS" pitchFamily="34" charset="0"/>
              </a:rPr>
            </a:br>
            <a:endParaRPr lang="en-US" sz="1900" baseline="0" dirty="0" smtClean="0">
              <a:latin typeface="Trebuchet MS" pitchFamily="34" charset="0"/>
            </a:endParaRPr>
          </a:p>
          <a:p>
            <a:pPr defTabSz="3122291">
              <a:lnSpc>
                <a:spcPts val="2098"/>
              </a:lnSpc>
            </a:pPr>
            <a:r>
              <a:rPr lang="en-US" sz="1900" b="1" dirty="0" smtClean="0">
                <a:solidFill>
                  <a:srgbClr val="FFFF00"/>
                </a:solidFill>
                <a:latin typeface="Trebuchet MS" pitchFamily="34" charset="0"/>
              </a:rPr>
              <a:t>Using the placeholders</a:t>
            </a:r>
          </a:p>
          <a:p>
            <a:pPr defTabSz="3122291">
              <a:lnSpc>
                <a:spcPts val="2098"/>
              </a:lnSpc>
            </a:pPr>
            <a:r>
              <a:rPr lang="en-US" sz="1900" baseline="0" dirty="0" smtClean="0">
                <a:latin typeface="Trebuchet MS" pitchFamily="34" charset="0"/>
              </a:rPr>
              <a:t>To add text to this template click inside a placeholder and type in or paste your text. To move a placeholder, click on it </a:t>
            </a:r>
            <a:r>
              <a:rPr lang="en-US" sz="1900" u="sng" baseline="0" dirty="0" smtClean="0">
                <a:latin typeface="Trebuchet MS" pitchFamily="34" charset="0"/>
              </a:rPr>
              <a:t>once</a:t>
            </a:r>
            <a:r>
              <a:rPr lang="en-US" sz="1900" baseline="0" dirty="0" smtClean="0">
                <a:latin typeface="Trebuchet MS" pitchFamily="34" charset="0"/>
              </a:rPr>
              <a:t> (to select it), place your cursor on its frame and your cursor will change to this symbol:         Then, click </a:t>
            </a:r>
            <a:r>
              <a:rPr lang="en-US" sz="1900" u="sng" baseline="0" dirty="0" smtClean="0">
                <a:latin typeface="Trebuchet MS" pitchFamily="34" charset="0"/>
              </a:rPr>
              <a:t>once</a:t>
            </a:r>
            <a:r>
              <a:rPr lang="en-US" sz="1900" baseline="0" dirty="0" smtClean="0">
                <a:latin typeface="Trebuchet MS" pitchFamily="34" charset="0"/>
              </a:rPr>
              <a:t> and drag it to its new location where you can resize it as needed. Additional placeholders can be found on the left side of this template.</a:t>
            </a:r>
          </a:p>
          <a:p>
            <a:pPr defTabSz="3122291">
              <a:lnSpc>
                <a:spcPts val="2098"/>
              </a:lnSpc>
            </a:pPr>
            <a:endParaRPr lang="en-US" sz="1900" b="1" baseline="0" dirty="0" smtClean="0">
              <a:solidFill>
                <a:srgbClr val="FFFF00"/>
              </a:solidFill>
              <a:latin typeface="Trebuchet MS" pitchFamily="34" charset="0"/>
            </a:endParaRPr>
          </a:p>
          <a:p>
            <a:pPr defTabSz="3122291">
              <a:lnSpc>
                <a:spcPts val="2098"/>
              </a:lnSpc>
            </a:pPr>
            <a:r>
              <a:rPr lang="en-US" sz="1900" b="1" baseline="0" dirty="0" smtClean="0">
                <a:solidFill>
                  <a:srgbClr val="FFFF00"/>
                </a:solidFill>
                <a:latin typeface="Trebuchet MS" pitchFamily="34" charset="0"/>
              </a:rPr>
              <a:t>Modifying the layout</a:t>
            </a:r>
          </a:p>
          <a:p>
            <a:pPr defTabSz="3122291">
              <a:lnSpc>
                <a:spcPts val="2098"/>
              </a:lnSpc>
            </a:pPr>
            <a:r>
              <a:rPr lang="en-US" sz="1900" dirty="0" smtClean="0">
                <a:latin typeface="Trebuchet MS" pitchFamily="34" charset="0"/>
              </a:rPr>
              <a:t>This template has four</a:t>
            </a:r>
            <a:endParaRPr lang="en-US" sz="1900" baseline="0" dirty="0" smtClean="0">
              <a:latin typeface="Trebuchet MS" pitchFamily="34" charset="0"/>
            </a:endParaRPr>
          </a:p>
          <a:p>
            <a:pPr defTabSz="3122291">
              <a:lnSpc>
                <a:spcPts val="2098"/>
              </a:lnSpc>
            </a:pPr>
            <a:r>
              <a:rPr lang="en-US" sz="1900" baseline="0" dirty="0" smtClean="0">
                <a:latin typeface="Trebuchet MS" pitchFamily="34" charset="0"/>
              </a:rPr>
              <a:t>different column layouts. </a:t>
            </a:r>
          </a:p>
          <a:p>
            <a:pPr defTabSz="3122291">
              <a:lnSpc>
                <a:spcPts val="2098"/>
              </a:lnSpc>
            </a:pPr>
            <a:r>
              <a:rPr lang="en-US" sz="1900" u="sng" baseline="0" dirty="0" smtClean="0">
                <a:latin typeface="Trebuchet MS" pitchFamily="34" charset="0"/>
              </a:rPr>
              <a:t>Right-click</a:t>
            </a:r>
            <a:r>
              <a:rPr lang="en-US" sz="1900" baseline="0" dirty="0" smtClean="0">
                <a:latin typeface="Trebuchet MS" pitchFamily="34" charset="0"/>
              </a:rPr>
              <a:t> your mouse</a:t>
            </a:r>
          </a:p>
          <a:p>
            <a:pPr defTabSz="3122291">
              <a:lnSpc>
                <a:spcPts val="2098"/>
              </a:lnSpc>
            </a:pPr>
            <a:r>
              <a:rPr lang="en-US" sz="1900" baseline="0" dirty="0" smtClean="0">
                <a:latin typeface="Trebuchet MS" pitchFamily="34" charset="0"/>
              </a:rPr>
              <a:t>on the background and </a:t>
            </a:r>
          </a:p>
          <a:p>
            <a:pPr defTabSz="3122291">
              <a:lnSpc>
                <a:spcPts val="2098"/>
              </a:lnSpc>
            </a:pPr>
            <a:r>
              <a:rPr lang="en-US" sz="1900" baseline="0" dirty="0" smtClean="0">
                <a:latin typeface="Trebuchet MS" pitchFamily="34" charset="0"/>
              </a:rPr>
              <a:t>click on “Layout” to see </a:t>
            </a:r>
          </a:p>
          <a:p>
            <a:pPr defTabSz="3122291">
              <a:lnSpc>
                <a:spcPts val="2098"/>
              </a:lnSpc>
            </a:pPr>
            <a:r>
              <a:rPr lang="en-US" sz="1900" baseline="0" dirty="0" smtClean="0">
                <a:latin typeface="Trebuchet MS" pitchFamily="34" charset="0"/>
              </a:rPr>
              <a:t>the layout options.</a:t>
            </a:r>
            <a:endParaRPr lang="en-US" sz="1900" dirty="0" smtClean="0">
              <a:latin typeface="Trebuchet MS" pitchFamily="34" charset="0"/>
            </a:endParaRPr>
          </a:p>
          <a:p>
            <a:pPr marL="0" marR="0" indent="0" algn="l" defTabSz="3122291" rtl="0" eaLnBrk="1" fontAlgn="auto" latinLnBrk="0" hangingPunct="1">
              <a:lnSpc>
                <a:spcPts val="2098"/>
              </a:lnSpc>
              <a:spcBef>
                <a:spcPts val="0"/>
              </a:spcBef>
              <a:spcAft>
                <a:spcPts val="0"/>
              </a:spcAft>
              <a:buClrTx/>
              <a:buSzTx/>
              <a:buFontTx/>
              <a:buNone/>
              <a:tabLst/>
              <a:defRPr/>
            </a:pPr>
            <a:r>
              <a:rPr lang="en-US" sz="1900"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22291" rtl="0" eaLnBrk="1" fontAlgn="auto" latinLnBrk="0" hangingPunct="1">
              <a:lnSpc>
                <a:spcPts val="2098"/>
              </a:lnSpc>
              <a:spcBef>
                <a:spcPts val="0"/>
              </a:spcBef>
              <a:spcAft>
                <a:spcPts val="0"/>
              </a:spcAft>
              <a:buClrTx/>
              <a:buSzTx/>
              <a:buFontTx/>
              <a:buNone/>
              <a:tabLst/>
              <a:defRPr/>
            </a:pPr>
            <a:endParaRPr lang="en-US" sz="1900" baseline="0" dirty="0" smtClean="0">
              <a:latin typeface="Trebuchet MS" pitchFamily="34" charset="0"/>
            </a:endParaRPr>
          </a:p>
          <a:p>
            <a:pPr defTabSz="3122291">
              <a:lnSpc>
                <a:spcPts val="2098"/>
              </a:lnSpc>
            </a:pPr>
            <a:r>
              <a:rPr lang="en-US" sz="1900" b="1" baseline="0" dirty="0" smtClean="0">
                <a:solidFill>
                  <a:srgbClr val="FFFF00"/>
                </a:solidFill>
                <a:latin typeface="Trebuchet MS" pitchFamily="34" charset="0"/>
              </a:rPr>
              <a:t>Importing text and graphics from external sources</a:t>
            </a:r>
          </a:p>
          <a:p>
            <a:pPr defTabSz="3122291">
              <a:lnSpc>
                <a:spcPts val="2098"/>
              </a:lnSpc>
            </a:pPr>
            <a:r>
              <a:rPr lang="en-US" sz="1900" b="1" u="sng" baseline="0" dirty="0" smtClean="0">
                <a:latin typeface="Trebuchet MS" pitchFamily="34" charset="0"/>
              </a:rPr>
              <a:t>TEXT: </a:t>
            </a:r>
            <a:r>
              <a:rPr lang="en-US" sz="1900" baseline="0" dirty="0" smtClean="0">
                <a:latin typeface="Trebuchet MS" pitchFamily="34" charset="0"/>
              </a:rPr>
              <a:t>Paste or type your text into a pre-existing placeholder or drag in a new placeholder from the left side of the template. Move it anywhere as needed.</a:t>
            </a:r>
          </a:p>
          <a:p>
            <a:pPr defTabSz="3122291">
              <a:lnSpc>
                <a:spcPts val="2098"/>
              </a:lnSpc>
            </a:pPr>
            <a:r>
              <a:rPr lang="en-US" sz="1900" b="1" u="sng" baseline="0" dirty="0" smtClean="0">
                <a:latin typeface="Trebuchet MS" pitchFamily="34" charset="0"/>
              </a:rPr>
              <a:t>PHOTOS: </a:t>
            </a:r>
            <a:r>
              <a:rPr lang="en-US" sz="1900" baseline="0" dirty="0" smtClean="0">
                <a:latin typeface="Trebuchet MS" pitchFamily="34" charset="0"/>
              </a:rPr>
              <a:t>Drag in a picture placeholder, size it </a:t>
            </a:r>
            <a:r>
              <a:rPr lang="en-US" sz="1900" u="sng" baseline="0" dirty="0" smtClean="0">
                <a:latin typeface="Trebuchet MS" pitchFamily="34" charset="0"/>
              </a:rPr>
              <a:t>first</a:t>
            </a:r>
            <a:r>
              <a:rPr lang="en-US" sz="1900" baseline="0" dirty="0" smtClean="0">
                <a:latin typeface="Trebuchet MS" pitchFamily="34" charset="0"/>
              </a:rPr>
              <a:t>, click in it and insert a photo from the menu.</a:t>
            </a:r>
          </a:p>
          <a:p>
            <a:pPr defTabSz="3122291">
              <a:lnSpc>
                <a:spcPts val="2098"/>
              </a:lnSpc>
            </a:pPr>
            <a:r>
              <a:rPr lang="en-US" sz="1900" b="1" u="sng" baseline="0" dirty="0" smtClean="0">
                <a:latin typeface="Trebuchet MS" pitchFamily="34" charset="0"/>
              </a:rPr>
              <a:t>TABLES: </a:t>
            </a:r>
            <a:r>
              <a:rPr lang="en-US" sz="1900" baseline="0" dirty="0" smtClean="0">
                <a:latin typeface="Trebuchet MS" pitchFamily="34" charset="0"/>
              </a:rPr>
              <a:t>You can copy and paste a table from an external document onto this poster template. To make the text fit better in the cells of an imported table, </a:t>
            </a:r>
            <a:r>
              <a:rPr lang="en-US" sz="1900" u="sng" baseline="0" dirty="0" smtClean="0">
                <a:latin typeface="Trebuchet MS" pitchFamily="34" charset="0"/>
              </a:rPr>
              <a:t>right-click</a:t>
            </a:r>
            <a:r>
              <a:rPr lang="en-US" sz="1900" baseline="0" dirty="0" smtClean="0">
                <a:latin typeface="Trebuchet MS" pitchFamily="34" charset="0"/>
              </a:rPr>
              <a:t> on the table, click FORMAT SHAPE  then click on TEXT BOX and change the INTERNAL MARGIN values to 0.25</a:t>
            </a:r>
          </a:p>
          <a:p>
            <a:pPr defTabSz="3122291">
              <a:lnSpc>
                <a:spcPts val="2098"/>
              </a:lnSpc>
            </a:pPr>
            <a:endParaRPr lang="en-US" sz="1900" baseline="0" dirty="0" smtClean="0">
              <a:latin typeface="Trebuchet MS" pitchFamily="34" charset="0"/>
            </a:endParaRPr>
          </a:p>
          <a:p>
            <a:pPr defTabSz="3122291"/>
            <a:r>
              <a:rPr lang="en-US" sz="1900" b="1" baseline="0" dirty="0" smtClean="0">
                <a:solidFill>
                  <a:srgbClr val="FFFF00"/>
                </a:solidFill>
                <a:latin typeface="Trebuchet MS" pitchFamily="34" charset="0"/>
              </a:rPr>
              <a:t>Modifying the color scheme</a:t>
            </a:r>
          </a:p>
          <a:p>
            <a:pPr defTabSz="3122291"/>
            <a:r>
              <a:rPr lang="en-US" sz="1900" baseline="0" dirty="0" smtClean="0">
                <a:latin typeface="Trebuchet MS" pitchFamily="34" charset="0"/>
              </a:rPr>
              <a:t>To change the color scheme of this template go to the “Design” menu and click on “Colors”. You can choose from the provide color combinations or you can create your own.</a:t>
            </a:r>
          </a:p>
          <a:p>
            <a:pPr defTabSz="3122291">
              <a:lnSpc>
                <a:spcPts val="2098"/>
              </a:lnSpc>
            </a:pPr>
            <a:endParaRPr lang="en-US" sz="1900" baseline="0" dirty="0" smtClean="0">
              <a:latin typeface="Trebuchet MS" pitchFamily="34" charset="0"/>
            </a:endParaRPr>
          </a:p>
          <a:p>
            <a:pPr defTabSz="3122291">
              <a:lnSpc>
                <a:spcPts val="2098"/>
              </a:lnSpc>
            </a:pPr>
            <a:endParaRPr lang="en-US" sz="1900" baseline="0" dirty="0" smtClean="0">
              <a:latin typeface="Trebuchet MS" pitchFamily="34" charset="0"/>
            </a:endParaRPr>
          </a:p>
          <a:p>
            <a:pPr defTabSz="3122291">
              <a:lnSpc>
                <a:spcPts val="2098"/>
              </a:lnSpc>
            </a:pPr>
            <a:endParaRPr lang="en-US" sz="1900" baseline="0" dirty="0" smtClean="0">
              <a:latin typeface="Trebuchet MS" pitchFamily="34" charset="0"/>
            </a:endParaRPr>
          </a:p>
          <a:p>
            <a:pPr defTabSz="2498139">
              <a:lnSpc>
                <a:spcPts val="2098"/>
              </a:lnSpc>
            </a:pPr>
            <a:endParaRPr lang="en-US" sz="1100" baseline="0" dirty="0" smtClean="0">
              <a:latin typeface="Trebuchet MS" pitchFamily="34" charset="0"/>
            </a:endParaRPr>
          </a:p>
          <a:p>
            <a:pPr defTabSz="2498139">
              <a:lnSpc>
                <a:spcPts val="2098"/>
              </a:lnSpc>
            </a:pPr>
            <a:endParaRPr lang="en-US" sz="1100" dirty="0" smtClean="0">
              <a:latin typeface="Trebuchet MS" pitchFamily="34" charset="0"/>
            </a:endParaRPr>
          </a:p>
          <a:p>
            <a:pPr algn="ctr">
              <a:lnSpc>
                <a:spcPts val="2098"/>
              </a:lnSpc>
            </a:pPr>
            <a:endParaRPr lang="en-US" sz="1100" b="1" dirty="0" smtClean="0">
              <a:solidFill>
                <a:schemeClr val="bg1"/>
              </a:solidFill>
              <a:latin typeface="Trebuchet MS" pitchFamily="34" charset="0"/>
            </a:endParaRPr>
          </a:p>
          <a:p>
            <a:pPr defTabSz="2498139">
              <a:lnSpc>
                <a:spcPts val="2098"/>
              </a:lnSpc>
            </a:pPr>
            <a:endParaRPr lang="en-US" sz="1100" b="1" dirty="0" smtClean="0">
              <a:solidFill>
                <a:srgbClr val="FFFF00"/>
              </a:solidFill>
              <a:latin typeface="Trebuchet MS" pitchFamily="34" charset="0"/>
            </a:endParaRPr>
          </a:p>
          <a:p>
            <a:pPr algn="ctr">
              <a:lnSpc>
                <a:spcPts val="2098"/>
              </a:lnSpc>
            </a:pPr>
            <a:endParaRPr lang="en-US" sz="1900" b="1" dirty="0">
              <a:latin typeface="Trebuchet MS" pitchFamily="34" charset="0"/>
            </a:endParaRPr>
          </a:p>
        </p:txBody>
      </p:sp>
      <p:sp>
        <p:nvSpPr>
          <p:cNvPr id="30" name="Rectangle 29"/>
          <p:cNvSpPr/>
          <p:nvPr/>
        </p:nvSpPr>
        <p:spPr>
          <a:xfrm>
            <a:off x="-6481554" y="1186008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031" tIns="26029" rIns="52031" bIns="26029" rtlCol="0" anchor="ctr"/>
          <a:lstStyle/>
          <a:p>
            <a:pPr algn="ctr"/>
            <a:endParaRPr lang="en-US"/>
          </a:p>
        </p:txBody>
      </p:sp>
      <p:pic>
        <p:nvPicPr>
          <p:cNvPr id="34" name="Picture 2"/>
          <p:cNvPicPr>
            <a:picLocks noChangeAspect="1" noChangeArrowheads="1"/>
          </p:cNvPicPr>
          <p:nvPr/>
        </p:nvPicPr>
        <p:blipFill>
          <a:blip r:embed="rId4" cstate="print"/>
          <a:srcRect/>
          <a:stretch>
            <a:fillRect/>
          </a:stretch>
        </p:blipFill>
        <p:spPr bwMode="auto">
          <a:xfrm>
            <a:off x="30638876" y="7674541"/>
            <a:ext cx="2963355" cy="1529090"/>
          </a:xfrm>
          <a:prstGeom prst="rect">
            <a:avLst/>
          </a:prstGeom>
          <a:noFill/>
          <a:ln w="9525">
            <a:noFill/>
            <a:miter lim="800000"/>
            <a:headEnd/>
            <a:tailEnd/>
          </a:ln>
          <a:effectLst/>
        </p:spPr>
      </p:pic>
      <p:pic>
        <p:nvPicPr>
          <p:cNvPr id="35" name="Picture 2"/>
          <p:cNvPicPr>
            <a:picLocks noChangeAspect="1" noChangeArrowheads="1"/>
          </p:cNvPicPr>
          <p:nvPr/>
        </p:nvPicPr>
        <p:blipFill>
          <a:blip r:embed="rId5" cstate="print"/>
          <a:srcRect/>
          <a:stretch>
            <a:fillRect/>
          </a:stretch>
        </p:blipFill>
        <p:spPr bwMode="auto">
          <a:xfrm>
            <a:off x="31813516" y="6167214"/>
            <a:ext cx="369093" cy="219074"/>
          </a:xfrm>
          <a:prstGeom prst="rect">
            <a:avLst/>
          </a:prstGeom>
          <a:noFill/>
          <a:ln w="9525">
            <a:solidFill>
              <a:schemeClr val="tx1"/>
            </a:solidFill>
            <a:miter lim="800000"/>
            <a:headEnd/>
            <a:tailEnd/>
          </a:ln>
          <a:effectLst/>
        </p:spPr>
      </p:pic>
      <p:sp>
        <p:nvSpPr>
          <p:cNvPr id="36" name="TextBox 35"/>
          <p:cNvSpPr txBox="1"/>
          <p:nvPr/>
        </p:nvSpPr>
        <p:spPr>
          <a:xfrm>
            <a:off x="27877052" y="15329081"/>
            <a:ext cx="5725179" cy="985664"/>
          </a:xfrm>
          <a:prstGeom prst="rect">
            <a:avLst/>
          </a:prstGeom>
          <a:noFill/>
        </p:spPr>
        <p:txBody>
          <a:bodyPr wrap="square" lIns="52031" tIns="26029" rIns="52031" bIns="26029" rtlCol="0">
            <a:spAutoFit/>
          </a:bodyPr>
          <a:lstStyle/>
          <a:p>
            <a:pPr>
              <a:lnSpc>
                <a:spcPts val="1799"/>
              </a:lnSpc>
            </a:pPr>
            <a:r>
              <a:rPr lang="en-US" sz="1900" dirty="0" smtClean="0">
                <a:solidFill>
                  <a:schemeClr val="bg1"/>
                </a:solidFill>
              </a:rPr>
              <a:t>© 2012 PosterPresentations.com</a:t>
            </a:r>
            <a:br>
              <a:rPr lang="en-US" sz="1900" dirty="0" smtClean="0">
                <a:solidFill>
                  <a:schemeClr val="bg1"/>
                </a:solidFill>
              </a:rPr>
            </a:br>
            <a:r>
              <a:rPr lang="en-US" sz="1900" dirty="0" smtClean="0">
                <a:solidFill>
                  <a:schemeClr val="bg1"/>
                </a:solidFill>
              </a:rPr>
              <a:t>    2117 Fourth Street ,</a:t>
            </a:r>
            <a:r>
              <a:rPr lang="en-US" sz="1900" baseline="0" dirty="0" smtClean="0">
                <a:solidFill>
                  <a:schemeClr val="bg1"/>
                </a:solidFill>
              </a:rPr>
              <a:t> Unit C</a:t>
            </a:r>
            <a:br>
              <a:rPr lang="en-US" sz="1900" baseline="0" dirty="0" smtClean="0">
                <a:solidFill>
                  <a:schemeClr val="bg1"/>
                </a:solidFill>
              </a:rPr>
            </a:br>
            <a:r>
              <a:rPr lang="en-US" sz="1900" baseline="0" dirty="0" smtClean="0">
                <a:solidFill>
                  <a:schemeClr val="bg1"/>
                </a:solidFill>
              </a:rPr>
              <a:t>    Berkeley  CA  94710</a:t>
            </a:r>
            <a:br>
              <a:rPr lang="en-US" sz="1900" baseline="0" dirty="0" smtClean="0">
                <a:solidFill>
                  <a:schemeClr val="bg1"/>
                </a:solidFill>
              </a:rPr>
            </a:br>
            <a:r>
              <a:rPr lang="en-US" sz="1900" baseline="0" dirty="0" smtClean="0">
                <a:solidFill>
                  <a:schemeClr val="bg1"/>
                </a:solidFill>
              </a:rPr>
              <a:t>    </a:t>
            </a:r>
            <a:r>
              <a:rPr lang="en-US" sz="1900" b="1" baseline="0" dirty="0" smtClean="0">
                <a:solidFill>
                  <a:srgbClr val="FFFF00"/>
                </a:solidFill>
              </a:rPr>
              <a:t>posterpresenter@gmail.com</a:t>
            </a:r>
            <a:endParaRPr lang="en-US" sz="1900" b="1" dirty="0">
              <a:solidFill>
                <a:srgbClr val="FFFF00"/>
              </a:solidFill>
            </a:endParaRPr>
          </a:p>
        </p:txBody>
      </p:sp>
      <p:grpSp>
        <p:nvGrpSpPr>
          <p:cNvPr id="37" name="Group 36"/>
          <p:cNvGrpSpPr/>
          <p:nvPr/>
        </p:nvGrpSpPr>
        <p:grpSpPr>
          <a:xfrm>
            <a:off x="-6223791" y="15575349"/>
            <a:ext cx="5771526" cy="644182"/>
            <a:chOff x="44242388" y="28054064"/>
            <a:chExt cx="9771400" cy="1090621"/>
          </a:xfrm>
        </p:grpSpPr>
        <p:sp>
          <p:nvSpPr>
            <p:cNvPr id="38" name="Rounded Rectangle 3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9" name="Picture 38" descr="http://t2.gstatic.com/images?q=tbn:ANd9GcR4APHC6TT9w54M2zn_pvCiBxUNcspYPoVxirLRphBoJabfSvu7zw">
              <a:hlinkClick r:id="rId6"/>
            </p:cNvPr>
            <p:cNvPicPr>
              <a:picLocks noChangeAspect="1" noChangeArrowheads="1"/>
            </p:cNvPicPr>
            <p:nvPr userDrawn="1"/>
          </p:nvPicPr>
          <p:blipFill>
            <a:blip r:embed="rId7"/>
            <a:srcRect/>
            <a:stretch>
              <a:fillRect/>
            </a:stretch>
          </p:blipFill>
          <p:spPr bwMode="auto">
            <a:xfrm>
              <a:off x="44341112" y="28126638"/>
              <a:ext cx="914400" cy="914400"/>
            </a:xfrm>
            <a:prstGeom prst="rect">
              <a:avLst/>
            </a:prstGeom>
            <a:noFill/>
          </p:spPr>
        </p:pic>
        <p:sp>
          <p:nvSpPr>
            <p:cNvPr id="40" name="TextBox 32"/>
            <p:cNvSpPr txBox="1"/>
            <p:nvPr userDrawn="1"/>
          </p:nvSpPr>
          <p:spPr>
            <a:xfrm>
              <a:off x="45342599" y="28154090"/>
              <a:ext cx="8671189" cy="885829"/>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1" name="Straight Connector 40"/>
          <p:cNvCxnSpPr/>
          <p:nvPr/>
        </p:nvCxnSpPr>
        <p:spPr>
          <a:xfrm>
            <a:off x="27638829" y="2220686"/>
            <a:ext cx="6281538" cy="15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7638829" y="15144749"/>
            <a:ext cx="6281538" cy="15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472917" y="6614885"/>
            <a:ext cx="6281538" cy="15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Rectangle 33"/>
          <p:cNvSpPr>
            <a:spLocks noChangeArrowheads="1"/>
          </p:cNvSpPr>
          <p:nvPr userDrawn="1"/>
        </p:nvSpPr>
        <p:spPr bwMode="auto">
          <a:xfrm>
            <a:off x="7209829" y="2628901"/>
            <a:ext cx="13012419" cy="13373100"/>
          </a:xfrm>
          <a:prstGeom prst="roundRect">
            <a:avLst>
              <a:gd name="adj" fmla="val 3868"/>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031" tIns="26029" rIns="52031" bIns="26029" anchor="ctr"/>
          <a:lstStyle/>
          <a:p>
            <a:pPr>
              <a:defRPr/>
            </a:pPr>
            <a:endParaRPr lang="en-US" dirty="0"/>
          </a:p>
        </p:txBody>
      </p:sp>
      <p:sp>
        <p:nvSpPr>
          <p:cNvPr id="22" name="Rectangle 33"/>
          <p:cNvSpPr>
            <a:spLocks noChangeArrowheads="1"/>
          </p:cNvSpPr>
          <p:nvPr userDrawn="1"/>
        </p:nvSpPr>
        <p:spPr bwMode="auto">
          <a:xfrm>
            <a:off x="20574000" y="2628901"/>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031" tIns="26029" rIns="52031" bIns="26029" anchor="ctr"/>
          <a:lstStyle/>
          <a:p>
            <a:pPr>
              <a:defRPr/>
            </a:pPr>
            <a:endParaRPr lang="en-US" dirty="0"/>
          </a:p>
        </p:txBody>
      </p:sp>
      <p:sp>
        <p:nvSpPr>
          <p:cNvPr id="23" name="Rectangle 22"/>
          <p:cNvSpPr/>
          <p:nvPr userDrawn="1"/>
        </p:nvSpPr>
        <p:spPr>
          <a:xfrm>
            <a:off x="-6472917" y="9919532"/>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031" tIns="26029" rIns="52031" bIns="26029"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4" r:id="rId1"/>
    <p:sldLayoutId id="2147483659" r:id="rId2"/>
  </p:sldLayoutIdLst>
  <p:timing>
    <p:tnLst>
      <p:par>
        <p:cTn xmlns:p14="http://schemas.microsoft.com/office/powerpoint/2010/main" id="1" dur="indefinite" restart="never" nodeType="tmRoot"/>
      </p:par>
    </p:tnLst>
  </p:timing>
  <p:txStyles>
    <p:titleStyle>
      <a:lvl1pPr algn="ctr" defTabSz="2497950" rtl="0" eaLnBrk="1" latinLnBrk="0" hangingPunct="1">
        <a:spcBef>
          <a:spcPct val="0"/>
        </a:spcBef>
        <a:buNone/>
        <a:defRPr sz="4900" kern="1200">
          <a:solidFill>
            <a:schemeClr val="bg1"/>
          </a:solidFill>
          <a:latin typeface="Trebuchet MS" pitchFamily="34" charset="0"/>
          <a:ea typeface="+mj-ea"/>
          <a:cs typeface="+mj-cs"/>
        </a:defRPr>
      </a:lvl1pPr>
    </p:titleStyle>
    <p:bodyStyle>
      <a:lvl1pPr marL="936738" indent="-936738" algn="l" defTabSz="2497950"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29587" indent="-780615" algn="l" defTabSz="2497950"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22442" indent="-624483" algn="l" defTabSz="2497950"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71420"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20400"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69378"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18348"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367331"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16301" indent="-624483" algn="l" defTabSz="2497950"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497950" rtl="0" eaLnBrk="1" latinLnBrk="0" hangingPunct="1">
        <a:defRPr sz="4900" kern="1200">
          <a:solidFill>
            <a:schemeClr val="tx1"/>
          </a:solidFill>
          <a:latin typeface="+mn-lt"/>
          <a:ea typeface="+mn-ea"/>
          <a:cs typeface="+mn-cs"/>
        </a:defRPr>
      </a:lvl1pPr>
      <a:lvl2pPr marL="1248970" algn="l" defTabSz="2497950" rtl="0" eaLnBrk="1" latinLnBrk="0" hangingPunct="1">
        <a:defRPr sz="4900" kern="1200">
          <a:solidFill>
            <a:schemeClr val="tx1"/>
          </a:solidFill>
          <a:latin typeface="+mn-lt"/>
          <a:ea typeface="+mn-ea"/>
          <a:cs typeface="+mn-cs"/>
        </a:defRPr>
      </a:lvl2pPr>
      <a:lvl3pPr marL="2497950" algn="l" defTabSz="2497950" rtl="0" eaLnBrk="1" latinLnBrk="0" hangingPunct="1">
        <a:defRPr sz="4900" kern="1200">
          <a:solidFill>
            <a:schemeClr val="tx1"/>
          </a:solidFill>
          <a:latin typeface="+mn-lt"/>
          <a:ea typeface="+mn-ea"/>
          <a:cs typeface="+mn-cs"/>
        </a:defRPr>
      </a:lvl3pPr>
      <a:lvl4pPr marL="3746931" algn="l" defTabSz="2497950" rtl="0" eaLnBrk="1" latinLnBrk="0" hangingPunct="1">
        <a:defRPr sz="4900" kern="1200">
          <a:solidFill>
            <a:schemeClr val="tx1"/>
          </a:solidFill>
          <a:latin typeface="+mn-lt"/>
          <a:ea typeface="+mn-ea"/>
          <a:cs typeface="+mn-cs"/>
        </a:defRPr>
      </a:lvl4pPr>
      <a:lvl5pPr marL="4995900" algn="l" defTabSz="2497950" rtl="0" eaLnBrk="1" latinLnBrk="0" hangingPunct="1">
        <a:defRPr sz="4900" kern="1200">
          <a:solidFill>
            <a:schemeClr val="tx1"/>
          </a:solidFill>
          <a:latin typeface="+mn-lt"/>
          <a:ea typeface="+mn-ea"/>
          <a:cs typeface="+mn-cs"/>
        </a:defRPr>
      </a:lvl5pPr>
      <a:lvl6pPr marL="6244881" algn="l" defTabSz="2497950" rtl="0" eaLnBrk="1" latinLnBrk="0" hangingPunct="1">
        <a:defRPr sz="4900" kern="1200">
          <a:solidFill>
            <a:schemeClr val="tx1"/>
          </a:solidFill>
          <a:latin typeface="+mn-lt"/>
          <a:ea typeface="+mn-ea"/>
          <a:cs typeface="+mn-cs"/>
        </a:defRPr>
      </a:lvl6pPr>
      <a:lvl7pPr marL="7493856" algn="l" defTabSz="2497950" rtl="0" eaLnBrk="1" latinLnBrk="0" hangingPunct="1">
        <a:defRPr sz="4900" kern="1200">
          <a:solidFill>
            <a:schemeClr val="tx1"/>
          </a:solidFill>
          <a:latin typeface="+mn-lt"/>
          <a:ea typeface="+mn-ea"/>
          <a:cs typeface="+mn-cs"/>
        </a:defRPr>
      </a:lvl7pPr>
      <a:lvl8pPr marL="8742837" algn="l" defTabSz="2497950" rtl="0" eaLnBrk="1" latinLnBrk="0" hangingPunct="1">
        <a:defRPr sz="4900" kern="1200">
          <a:solidFill>
            <a:schemeClr val="tx1"/>
          </a:solidFill>
          <a:latin typeface="+mn-lt"/>
          <a:ea typeface="+mn-ea"/>
          <a:cs typeface="+mn-cs"/>
        </a:defRPr>
      </a:lvl8pPr>
      <a:lvl9pPr marL="9991815" algn="l" defTabSz="2497950"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chart" Target="../charts/chart3.xml"/><Relationship Id="rId13" Type="http://schemas.openxmlformats.org/officeDocument/2006/relationships/image" Target="../media/image12.jpg"/><Relationship Id="rId14" Type="http://schemas.openxmlformats.org/officeDocument/2006/relationships/chart" Target="../charts/chart4.xml"/><Relationship Id="rId15" Type="http://schemas.openxmlformats.org/officeDocument/2006/relationships/chart" Target="../charts/chart5.xml"/><Relationship Id="rId1" Type="http://schemas.openxmlformats.org/officeDocument/2006/relationships/slideLayout" Target="../slideLayouts/slideLayout1.xml"/><Relationship Id="rId2" Type="http://schemas.openxmlformats.org/officeDocument/2006/relationships/image" Target="../media/image4.jpg"/><Relationship Id="rId3" Type="http://schemas.openxmlformats.org/officeDocument/2006/relationships/image" Target="../media/image5.gif"/><Relationship Id="rId4" Type="http://schemas.openxmlformats.org/officeDocument/2006/relationships/image" Target="../media/image6.tiff"/><Relationship Id="rId5" Type="http://schemas.openxmlformats.org/officeDocument/2006/relationships/image" Target="../media/image7.jpg"/><Relationship Id="rId6" Type="http://schemas.openxmlformats.org/officeDocument/2006/relationships/image" Target="../media/image8.tiff"/><Relationship Id="rId7" Type="http://schemas.openxmlformats.org/officeDocument/2006/relationships/image" Target="../media/image9.jpg"/><Relationship Id="rId8" Type="http://schemas.openxmlformats.org/officeDocument/2006/relationships/image" Target="../media/image10.jpg"/><Relationship Id="rId9" Type="http://schemas.openxmlformats.org/officeDocument/2006/relationships/chart" Target="../charts/chart1.xml"/><Relationship Id="rId10"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lumMod val="5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65159" y="3063172"/>
            <a:ext cx="6285507" cy="1986282"/>
          </a:xfrm>
        </p:spPr>
        <p:txBody>
          <a:bodyPr/>
          <a:lstStyle/>
          <a:p>
            <a:r>
              <a:rPr lang="en-US" dirty="0"/>
              <a:t>Since the summer of 2011, I have collaborated on the Course Curriculum and Laboratory Improvement (CCLI) grant project at Hartnell College in partnership with the University of California, Santa Cruz. We have worked to implement a web-enabled renewable energy laboratory to include a remotely operated solar panel.  I have assisted in the development of the lab modules, instruction of the labs, and assessment of learning outcomes. In this poster, I present assessment results as of spring 2012 and prospects for future project improvement.</a:t>
            </a:r>
          </a:p>
        </p:txBody>
      </p:sp>
      <p:sp>
        <p:nvSpPr>
          <p:cNvPr id="3" name="Text Placeholder 2"/>
          <p:cNvSpPr>
            <a:spLocks noGrp="1"/>
          </p:cNvSpPr>
          <p:nvPr>
            <p:ph type="body" sz="quarter" idx="11"/>
          </p:nvPr>
        </p:nvSpPr>
        <p:spPr/>
        <p:txBody>
          <a:bodyPr/>
          <a:lstStyle/>
          <a:p>
            <a:r>
              <a:rPr lang="en-US" dirty="0" smtClean="0"/>
              <a:t>Abstract</a:t>
            </a:r>
            <a:endParaRPr lang="en-US" dirty="0"/>
          </a:p>
        </p:txBody>
      </p:sp>
      <p:pic>
        <p:nvPicPr>
          <p:cNvPr id="58" name="Picture Placeholder 57" descr="hartnell_college_logo_rgb.jpg"/>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t="-8856" b="-2344"/>
          <a:stretch/>
        </p:blipFill>
        <p:spPr>
          <a:xfrm>
            <a:off x="589841" y="-192230"/>
            <a:ext cx="2408910" cy="2503185"/>
          </a:xfrm>
        </p:spPr>
      </p:pic>
      <p:pic>
        <p:nvPicPr>
          <p:cNvPr id="80" name="Picture Placeholder 79" descr="Nasa-logo.gif"/>
          <p:cNvPicPr>
            <a:picLocks noGrp="1" noChangeAspect="1"/>
          </p:cNvPicPr>
          <p:nvPr>
            <p:ph type="pic" sz="quarter" idx="18"/>
          </p:nvPr>
        </p:nvPicPr>
        <p:blipFill rotWithShape="1">
          <a:blip r:embed="rId3" cstate="print">
            <a:extLst>
              <a:ext uri="{28A0092B-C50C-407E-A947-70E740481C1C}">
                <a14:useLocalDpi xmlns:a14="http://schemas.microsoft.com/office/drawing/2010/main" val="0"/>
              </a:ext>
            </a:extLst>
          </a:blip>
          <a:srcRect t="-747" r="184" b="3031"/>
          <a:stretch/>
        </p:blipFill>
        <p:spPr>
          <a:xfrm>
            <a:off x="24446507" y="-1"/>
            <a:ext cx="2408910" cy="2310955"/>
          </a:xfrm>
        </p:spPr>
      </p:pic>
      <p:sp>
        <p:nvSpPr>
          <p:cNvPr id="6" name="Text Placeholder 5"/>
          <p:cNvSpPr>
            <a:spLocks noGrp="1"/>
          </p:cNvSpPr>
          <p:nvPr>
            <p:ph type="body" sz="quarter" idx="20"/>
          </p:nvPr>
        </p:nvSpPr>
        <p:spPr>
          <a:xfrm>
            <a:off x="588848" y="4932135"/>
            <a:ext cx="6281538" cy="443855"/>
          </a:xfrm>
        </p:spPr>
        <p:txBody>
          <a:bodyPr/>
          <a:lstStyle/>
          <a:p>
            <a:r>
              <a:rPr lang="en-US" dirty="0" smtClean="0"/>
              <a:t>Objectives</a:t>
            </a:r>
            <a:endParaRPr lang="en-US" dirty="0"/>
          </a:p>
        </p:txBody>
      </p:sp>
      <p:sp>
        <p:nvSpPr>
          <p:cNvPr id="8" name="Text Placeholder 7"/>
          <p:cNvSpPr>
            <a:spLocks noGrp="1"/>
          </p:cNvSpPr>
          <p:nvPr>
            <p:ph type="body" sz="quarter" idx="22"/>
          </p:nvPr>
        </p:nvSpPr>
        <p:spPr>
          <a:xfrm>
            <a:off x="589841" y="7382358"/>
            <a:ext cx="6280548" cy="443855"/>
          </a:xfrm>
        </p:spPr>
        <p:txBody>
          <a:bodyPr/>
          <a:lstStyle/>
          <a:p>
            <a:r>
              <a:rPr lang="en-US" dirty="0" smtClean="0"/>
              <a:t>Materials and Methods</a:t>
            </a:r>
            <a:endParaRPr lang="en-US" dirty="0"/>
          </a:p>
        </p:txBody>
      </p:sp>
      <p:sp>
        <p:nvSpPr>
          <p:cNvPr id="10" name="Text Placeholder 9"/>
          <p:cNvSpPr>
            <a:spLocks noGrp="1"/>
          </p:cNvSpPr>
          <p:nvPr>
            <p:ph type="body" sz="quarter" idx="24"/>
          </p:nvPr>
        </p:nvSpPr>
        <p:spPr>
          <a:xfrm>
            <a:off x="13906500" y="8581392"/>
            <a:ext cx="6286500" cy="443632"/>
          </a:xfrm>
        </p:spPr>
        <p:txBody>
          <a:bodyPr/>
          <a:lstStyle/>
          <a:p>
            <a:r>
              <a:rPr lang="en-US" dirty="0" smtClean="0"/>
              <a:t>Results</a:t>
            </a:r>
            <a:endParaRPr lang="en-US" dirty="0"/>
          </a:p>
        </p:txBody>
      </p:sp>
      <p:sp>
        <p:nvSpPr>
          <p:cNvPr id="12" name="Text Placeholder 11"/>
          <p:cNvSpPr>
            <a:spLocks noGrp="1"/>
          </p:cNvSpPr>
          <p:nvPr>
            <p:ph type="body" sz="quarter" idx="26"/>
          </p:nvPr>
        </p:nvSpPr>
        <p:spPr>
          <a:xfrm>
            <a:off x="20576030" y="10712920"/>
            <a:ext cx="6279387" cy="2417169"/>
          </a:xfrm>
        </p:spPr>
        <p:txBody>
          <a:bodyPr/>
          <a:lstStyle/>
          <a:p>
            <a:r>
              <a:rPr lang="en-US" dirty="0">
                <a:solidFill>
                  <a:srgbClr val="000000"/>
                </a:solidFill>
                <a:latin typeface="Trebuchet MS"/>
                <a:ea typeface="ＭＳ Ｐゴシック" pitchFamily="2"/>
                <a:cs typeface="Trebuchet MS"/>
              </a:rPr>
              <a:t>In its </a:t>
            </a:r>
            <a:r>
              <a:rPr lang="en-US" dirty="0" smtClean="0">
                <a:solidFill>
                  <a:srgbClr val="000000"/>
                </a:solidFill>
                <a:latin typeface="Trebuchet MS"/>
                <a:ea typeface="ＭＳ Ｐゴシック" pitchFamily="2"/>
                <a:cs typeface="Trebuchet MS"/>
              </a:rPr>
              <a:t>final year</a:t>
            </a:r>
            <a:r>
              <a:rPr lang="en-US" dirty="0">
                <a:solidFill>
                  <a:srgbClr val="000000"/>
                </a:solidFill>
                <a:latin typeface="Trebuchet MS"/>
                <a:ea typeface="ＭＳ Ｐゴシック" pitchFamily="2"/>
                <a:cs typeface="Trebuchet MS"/>
              </a:rPr>
              <a:t>, the goals of the CCLI interactive laboratory project </a:t>
            </a:r>
            <a:r>
              <a:rPr lang="en-US" dirty="0" smtClean="0">
                <a:solidFill>
                  <a:srgbClr val="000000"/>
                </a:solidFill>
                <a:latin typeface="Trebuchet MS"/>
                <a:ea typeface="ＭＳ Ｐゴシック" pitchFamily="2"/>
                <a:cs typeface="Trebuchet MS"/>
              </a:rPr>
              <a:t>were largely achieved.  </a:t>
            </a:r>
            <a:r>
              <a:rPr lang="en-US" dirty="0">
                <a:solidFill>
                  <a:srgbClr val="000000"/>
                </a:solidFill>
                <a:latin typeface="Trebuchet MS"/>
                <a:ea typeface="ＭＳ Ｐゴシック" pitchFamily="2"/>
                <a:cs typeface="Trebuchet MS"/>
              </a:rPr>
              <a:t>The web interface is organized with all hardware documented. </a:t>
            </a:r>
            <a:r>
              <a:rPr lang="en-US" dirty="0" smtClean="0">
                <a:solidFill>
                  <a:srgbClr val="000000"/>
                </a:solidFill>
                <a:latin typeface="Trebuchet MS"/>
                <a:ea typeface="ＭＳ Ｐゴシック" pitchFamily="2"/>
                <a:cs typeface="Trebuchet MS"/>
              </a:rPr>
              <a:t>Multiple cohorts </a:t>
            </a:r>
            <a:r>
              <a:rPr lang="en-US" dirty="0">
                <a:solidFill>
                  <a:srgbClr val="000000"/>
                </a:solidFill>
                <a:latin typeface="Trebuchet MS"/>
                <a:ea typeface="ＭＳ Ｐゴシック" pitchFamily="2"/>
                <a:cs typeface="Trebuchet MS"/>
              </a:rPr>
              <a:t>of </a:t>
            </a:r>
            <a:r>
              <a:rPr lang="en-US" dirty="0" smtClean="0">
                <a:solidFill>
                  <a:srgbClr val="000000"/>
                </a:solidFill>
                <a:latin typeface="Trebuchet MS"/>
                <a:ea typeface="ＭＳ Ｐゴシック" pitchFamily="2"/>
                <a:cs typeface="Trebuchet MS"/>
              </a:rPr>
              <a:t>students have tested the web interface. </a:t>
            </a:r>
            <a:r>
              <a:rPr lang="en-US" dirty="0">
                <a:solidFill>
                  <a:srgbClr val="000000"/>
                </a:solidFill>
                <a:latin typeface="Trebuchet MS"/>
                <a:ea typeface="ＭＳ Ｐゴシック" pitchFamily="2"/>
                <a:cs typeface="Trebuchet MS"/>
              </a:rPr>
              <a:t>The effectiveness of the </a:t>
            </a:r>
            <a:r>
              <a:rPr lang="en-US" dirty="0" smtClean="0">
                <a:solidFill>
                  <a:srgbClr val="000000"/>
                </a:solidFill>
                <a:latin typeface="Trebuchet MS"/>
                <a:ea typeface="ＭＳ Ｐゴシック" pitchFamily="2"/>
                <a:cs typeface="Trebuchet MS"/>
              </a:rPr>
              <a:t>lab module in conjunction with the web interface </a:t>
            </a:r>
            <a:r>
              <a:rPr lang="en-US" dirty="0">
                <a:solidFill>
                  <a:srgbClr val="000000"/>
                </a:solidFill>
                <a:latin typeface="Trebuchet MS"/>
                <a:ea typeface="ＭＳ Ｐゴシック" pitchFamily="2"/>
                <a:cs typeface="Trebuchet MS"/>
              </a:rPr>
              <a:t>has been demonstrated with data collected, some of which is shown in the results section of this poster.  </a:t>
            </a:r>
            <a:r>
              <a:rPr lang="en-US" dirty="0" smtClean="0">
                <a:solidFill>
                  <a:srgbClr val="000000"/>
                </a:solidFill>
                <a:latin typeface="Trebuchet MS"/>
                <a:ea typeface="ＭＳ Ｐゴシック" pitchFamily="2"/>
                <a:cs typeface="Trebuchet MS"/>
              </a:rPr>
              <a:t>A future iteration of this project would include an autonomous system such that students could take data by making an appointment for time with the solar panel via the </a:t>
            </a:r>
            <a:r>
              <a:rPr lang="en-US" dirty="0" smtClean="0">
                <a:solidFill>
                  <a:srgbClr val="000000"/>
                </a:solidFill>
                <a:latin typeface="Trebuchet MS"/>
                <a:ea typeface="ＭＳ Ｐゴシック" pitchFamily="2"/>
                <a:cs typeface="Trebuchet MS"/>
              </a:rPr>
              <a:t>web.  More data on effectiveness could be collected, and a more sophisticated pre/ post-quiz could be developed.</a:t>
            </a:r>
            <a:endParaRPr lang="en-US" dirty="0">
              <a:solidFill>
                <a:srgbClr val="000000"/>
              </a:solidFill>
              <a:latin typeface="Trebuchet MS"/>
              <a:ea typeface="ＭＳ Ｐゴシック" pitchFamily="2"/>
              <a:cs typeface="Trebuchet MS"/>
            </a:endParaRPr>
          </a:p>
        </p:txBody>
      </p:sp>
      <p:sp>
        <p:nvSpPr>
          <p:cNvPr id="15" name="Text Placeholder 14"/>
          <p:cNvSpPr>
            <a:spLocks noGrp="1"/>
          </p:cNvSpPr>
          <p:nvPr>
            <p:ph type="body" sz="quarter" idx="29"/>
          </p:nvPr>
        </p:nvSpPr>
        <p:spPr>
          <a:xfrm>
            <a:off x="20629982" y="14193701"/>
            <a:ext cx="6279387" cy="443632"/>
          </a:xfrm>
        </p:spPr>
        <p:txBody>
          <a:bodyPr/>
          <a:lstStyle/>
          <a:p>
            <a:r>
              <a:rPr lang="en-US" dirty="0" smtClean="0"/>
              <a:t>Acknowledgements</a:t>
            </a:r>
            <a:endParaRPr lang="en-US" dirty="0"/>
          </a:p>
        </p:txBody>
      </p:sp>
      <p:sp>
        <p:nvSpPr>
          <p:cNvPr id="16" name="Text Placeholder 15"/>
          <p:cNvSpPr>
            <a:spLocks noGrp="1"/>
          </p:cNvSpPr>
          <p:nvPr>
            <p:ph type="body" sz="quarter" idx="30"/>
          </p:nvPr>
        </p:nvSpPr>
        <p:spPr>
          <a:xfrm>
            <a:off x="20628413" y="14631463"/>
            <a:ext cx="6282531" cy="1339951"/>
          </a:xfrm>
        </p:spPr>
        <p:txBody>
          <a:bodyPr/>
          <a:lstStyle/>
          <a:p>
            <a:r>
              <a:rPr lang="en-US" dirty="0">
                <a:solidFill>
                  <a:srgbClr val="000000"/>
                </a:solidFill>
                <a:latin typeface="Trebuchet MS"/>
                <a:ea typeface="ＭＳ Ｐゴシック" pitchFamily="2"/>
                <a:cs typeface="Trebuchet MS"/>
              </a:rPr>
              <a:t>I’d like to thank Dan O’Leary and NASA  Ames for providing hardware and helping me with my research on solar panels, Dr. Brooke Haag and Tito Polo for guiding me with my research. Also, this internship would not have been possible without the generous funding of the NSF grant No. DUE-0942439</a:t>
            </a:r>
            <a:endParaRPr lang="en-US" dirty="0">
              <a:latin typeface="Trebuchet MS"/>
              <a:cs typeface="Trebuchet MS"/>
            </a:endParaRPr>
          </a:p>
        </p:txBody>
      </p:sp>
      <p:sp>
        <p:nvSpPr>
          <p:cNvPr id="18" name="Text Placeholder 17"/>
          <p:cNvSpPr>
            <a:spLocks noGrp="1"/>
          </p:cNvSpPr>
          <p:nvPr>
            <p:ph type="body" sz="quarter" idx="96"/>
          </p:nvPr>
        </p:nvSpPr>
        <p:spPr>
          <a:xfrm>
            <a:off x="578495" y="5355739"/>
            <a:ext cx="6291891" cy="2072459"/>
          </a:xfrm>
        </p:spPr>
        <p:txBody>
          <a:bodyPr/>
          <a:lstStyle/>
          <a:p>
            <a:r>
              <a:rPr lang="en-US" dirty="0" smtClean="0"/>
              <a:t>My main tasks in improving the Renewable Energy Laboratory and associated website were:</a:t>
            </a:r>
            <a:br>
              <a:rPr lang="en-US" dirty="0" smtClean="0"/>
            </a:br>
            <a:endParaRPr lang="en-US" dirty="0" smtClean="0"/>
          </a:p>
          <a:p>
            <a:pPr marL="285750" indent="-285750">
              <a:buFont typeface="Arial"/>
              <a:buChar char="•"/>
            </a:pPr>
            <a:r>
              <a:rPr lang="en-US" dirty="0" smtClean="0"/>
              <a:t>To improve the solar cell instructional module which teaches students about how the amount of light a solar </a:t>
            </a:r>
            <a:r>
              <a:rPr lang="en-US" dirty="0" smtClean="0"/>
              <a:t>cell collects </a:t>
            </a:r>
            <a:r>
              <a:rPr lang="en-US" dirty="0" smtClean="0"/>
              <a:t>is affected by its orientation.</a:t>
            </a:r>
          </a:p>
          <a:p>
            <a:pPr marL="285750" indent="-285750">
              <a:buFont typeface="Arial"/>
              <a:buChar char="•"/>
            </a:pPr>
            <a:r>
              <a:rPr lang="en-US" dirty="0" smtClean="0"/>
              <a:t>To help program </a:t>
            </a:r>
            <a:r>
              <a:rPr lang="en-US" dirty="0" smtClean="0"/>
              <a:t>a website </a:t>
            </a:r>
            <a:r>
              <a:rPr lang="en-US" dirty="0" smtClean="0"/>
              <a:t>to display data collected by instruments associated with </a:t>
            </a:r>
            <a:r>
              <a:rPr lang="en-US" dirty="0" smtClean="0"/>
              <a:t>the</a:t>
            </a:r>
            <a:r>
              <a:rPr lang="en-US" dirty="0" smtClean="0"/>
              <a:t> </a:t>
            </a:r>
            <a:r>
              <a:rPr lang="en-US" dirty="0" smtClean="0"/>
              <a:t>remotely operated solar </a:t>
            </a:r>
            <a:r>
              <a:rPr lang="en-US" dirty="0" smtClean="0"/>
              <a:t>panel</a:t>
            </a:r>
            <a:endParaRPr lang="en-US" dirty="0"/>
          </a:p>
        </p:txBody>
      </p:sp>
      <p:sp>
        <p:nvSpPr>
          <p:cNvPr id="55" name="Text Placeholder 54"/>
          <p:cNvSpPr>
            <a:spLocks noGrp="1"/>
          </p:cNvSpPr>
          <p:nvPr>
            <p:ph type="body" sz="quarter" idx="150"/>
          </p:nvPr>
        </p:nvSpPr>
        <p:spPr/>
        <p:txBody>
          <a:bodyPr>
            <a:normAutofit lnSpcReduction="10000"/>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Steven Vuong</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6" name="Text Placeholder 55"/>
          <p:cNvSpPr>
            <a:spLocks noGrp="1"/>
          </p:cNvSpPr>
          <p:nvPr>
            <p:ph type="body" sz="quarter" idx="184"/>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Hartnell College; NASA Ames; University of California, Santa Cruz</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7" name="Text Placeholder 56"/>
          <p:cNvSpPr>
            <a:spLocks noGrp="1"/>
          </p:cNvSpPr>
          <p:nvPr>
            <p:ph type="body" sz="quarter" idx="185"/>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Implementation of a Web-Enabled Interactive Renewable Energy Laboratory</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2" name="Text Placeholder 6"/>
          <p:cNvSpPr txBox="1">
            <a:spLocks/>
          </p:cNvSpPr>
          <p:nvPr/>
        </p:nvSpPr>
        <p:spPr>
          <a:xfrm>
            <a:off x="589841" y="7924161"/>
            <a:ext cx="6280545" cy="1770838"/>
          </a:xfrm>
          <a:prstGeom prst="rect">
            <a:avLst/>
          </a:prstGeom>
        </p:spPr>
        <p:txBody>
          <a:bodyPr wrap="square" lIns="130096" tIns="130096" rIns="130096" bIns="130096">
            <a:spAutoFit/>
          </a:bodyPr>
          <a:lstStyle>
            <a:lvl1pPr marL="0" indent="0" algn="l" defTabSz="2507943" rtl="0" eaLnBrk="1" latinLnBrk="0" hangingPunct="1">
              <a:spcBef>
                <a:spcPct val="20000"/>
              </a:spcBef>
              <a:buFont typeface="Arial" pitchFamily="34" charset="0"/>
              <a:buNone/>
              <a:defRPr sz="1400" kern="1200">
                <a:solidFill>
                  <a:schemeClr val="tx1"/>
                </a:solidFill>
                <a:latin typeface="Trebuchet MS" pitchFamily="34" charset="0"/>
                <a:ea typeface="+mn-ea"/>
                <a:cs typeface="+mn-cs"/>
              </a:defRPr>
            </a:lvl1pPr>
            <a:lvl2pPr marL="849043"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2pPr>
            <a:lvl3pPr marL="1175598" indent="-326555"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3pPr>
            <a:lvl4pPr marL="1534809" indent="-359211"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1796053" indent="-261244" algn="l" defTabSz="2507943"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r>
              <a:rPr lang="en-US" dirty="0" smtClean="0"/>
              <a:t>To create the solar module for the lab activity, I used protractors, acrylic glass, a solar cell</a:t>
            </a:r>
            <a:r>
              <a:rPr lang="en-US" dirty="0" smtClean="0"/>
              <a:t>, a </a:t>
            </a:r>
            <a:r>
              <a:rPr lang="en-US" dirty="0" smtClean="0"/>
              <a:t>resistor box in series with an ammeter </a:t>
            </a:r>
            <a:r>
              <a:rPr lang="en-US" dirty="0" smtClean="0"/>
              <a:t>and a </a:t>
            </a:r>
            <a:r>
              <a:rPr lang="en-US" dirty="0" err="1" smtClean="0"/>
              <a:t>Vernier</a:t>
            </a:r>
            <a:r>
              <a:rPr lang="en-US" dirty="0" smtClean="0"/>
              <a:t> </a:t>
            </a:r>
            <a:r>
              <a:rPr lang="en-US" dirty="0" err="1" smtClean="0"/>
              <a:t>LabPro</a:t>
            </a:r>
            <a:r>
              <a:rPr lang="en-US" dirty="0" smtClean="0"/>
              <a:t>. I mounted the solar cell onto the acrylic with hot glue. I drilled holes into the protractors so I could put a rod inside to hold up the acrylic and solar cell </a:t>
            </a:r>
            <a:r>
              <a:rPr lang="en-US" dirty="0" smtClean="0"/>
              <a:t>so that it </a:t>
            </a:r>
            <a:r>
              <a:rPr lang="en-US" dirty="0" smtClean="0"/>
              <a:t>could spin </a:t>
            </a:r>
            <a:r>
              <a:rPr lang="en-US" dirty="0" smtClean="0"/>
              <a:t>freely</a:t>
            </a:r>
            <a:r>
              <a:rPr lang="en-US" dirty="0" smtClean="0"/>
              <a:t>. </a:t>
            </a:r>
            <a:r>
              <a:rPr lang="en-US" dirty="0" smtClean="0"/>
              <a:t>Later I </a:t>
            </a:r>
            <a:r>
              <a:rPr lang="en-US" dirty="0" smtClean="0"/>
              <a:t>nailed the protractors to wooden </a:t>
            </a:r>
            <a:r>
              <a:rPr lang="en-US" dirty="0" smtClean="0"/>
              <a:t>blocks for the sake of stability. </a:t>
            </a:r>
            <a:r>
              <a:rPr lang="en-US" dirty="0" smtClean="0"/>
              <a:t>This made the lab </a:t>
            </a:r>
            <a:r>
              <a:rPr lang="en-US" dirty="0" smtClean="0"/>
              <a:t>setup easier </a:t>
            </a:r>
            <a:r>
              <a:rPr lang="en-US" dirty="0" smtClean="0"/>
              <a:t>and </a:t>
            </a:r>
            <a:r>
              <a:rPr lang="en-US" dirty="0" smtClean="0"/>
              <a:t>reduced measurement errors.</a:t>
            </a:r>
            <a:endParaRPr lang="en-US" dirty="0"/>
          </a:p>
        </p:txBody>
      </p:sp>
      <p:sp>
        <p:nvSpPr>
          <p:cNvPr id="73" name="TextBox 72"/>
          <p:cNvSpPr txBox="1"/>
          <p:nvPr/>
        </p:nvSpPr>
        <p:spPr>
          <a:xfrm>
            <a:off x="10160402" y="5120197"/>
            <a:ext cx="183955" cy="846030"/>
          </a:xfrm>
          <a:prstGeom prst="rect">
            <a:avLst/>
          </a:prstGeom>
          <a:noFill/>
        </p:spPr>
        <p:txBody>
          <a:bodyPr wrap="none" lIns="91088" tIns="45544" rIns="91088" bIns="45544" rtlCol="0">
            <a:spAutoFit/>
          </a:bodyPr>
          <a:lstStyle/>
          <a:p>
            <a:endParaRPr lang="en-US" dirty="0"/>
          </a:p>
        </p:txBody>
      </p:sp>
      <p:pic>
        <p:nvPicPr>
          <p:cNvPr id="75" name="Picture 74" descr="IV CURVE.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191" y="5539665"/>
            <a:ext cx="3816183" cy="3243946"/>
          </a:xfrm>
          <a:prstGeom prst="rect">
            <a:avLst/>
          </a:prstGeom>
        </p:spPr>
      </p:pic>
      <p:pic>
        <p:nvPicPr>
          <p:cNvPr id="68" name="Picture 67"/>
          <p:cNvPicPr>
            <a:picLocks noChangeAspect="1"/>
          </p:cNvPicPr>
          <p:nvPr/>
        </p:nvPicPr>
        <p:blipFill>
          <a:blip r:embed="rId5">
            <a:lum/>
            <a:alphaModFix/>
          </a:blip>
          <a:srcRect/>
          <a:stretch>
            <a:fillRect/>
          </a:stretch>
        </p:blipFill>
        <p:spPr>
          <a:xfrm>
            <a:off x="7400477" y="2797243"/>
            <a:ext cx="3660908" cy="2558495"/>
          </a:xfrm>
          <a:prstGeom prst="rect">
            <a:avLst/>
          </a:prstGeom>
          <a:noFill/>
          <a:ln>
            <a:noFill/>
          </a:ln>
        </p:spPr>
      </p:pic>
      <p:sp>
        <p:nvSpPr>
          <p:cNvPr id="59" name="TextBox 58"/>
          <p:cNvSpPr txBox="1"/>
          <p:nvPr/>
        </p:nvSpPr>
        <p:spPr>
          <a:xfrm>
            <a:off x="11136738" y="3116253"/>
            <a:ext cx="2341633" cy="1815882"/>
          </a:xfrm>
          <a:prstGeom prst="rect">
            <a:avLst/>
          </a:prstGeom>
          <a:noFill/>
        </p:spPr>
        <p:txBody>
          <a:bodyPr wrap="square" rtlCol="0">
            <a:spAutoFit/>
          </a:bodyPr>
          <a:lstStyle/>
          <a:p>
            <a:r>
              <a:rPr lang="en-US" sz="1400" b="1" dirty="0" smtClean="0">
                <a:latin typeface="Trebuchet MS"/>
                <a:cs typeface="Trebuchet MS"/>
              </a:rPr>
              <a:t>Figure 3.</a:t>
            </a:r>
            <a:r>
              <a:rPr lang="en-US" sz="1400" dirty="0" smtClean="0">
                <a:latin typeface="Trebuchet MS"/>
                <a:cs typeface="Trebuchet MS"/>
              </a:rPr>
              <a:t> </a:t>
            </a:r>
            <a:r>
              <a:rPr lang="en-US" sz="1400" dirty="0">
                <a:latin typeface="Trebuchet MS"/>
                <a:cs typeface="Trebuchet MS"/>
              </a:rPr>
              <a:t>The IV</a:t>
            </a:r>
            <a:r>
              <a:rPr lang="en-US" sz="1400" dirty="0" smtClean="0">
                <a:latin typeface="Trebuchet MS"/>
                <a:cs typeface="Trebuchet MS"/>
              </a:rPr>
              <a:t>-Curve </a:t>
            </a:r>
            <a:r>
              <a:rPr lang="en-US" sz="1400" dirty="0">
                <a:latin typeface="Trebuchet MS"/>
                <a:cs typeface="Trebuchet MS"/>
              </a:rPr>
              <a:t>Tracer is a capacitive load that varies its impedance to change </a:t>
            </a:r>
            <a:r>
              <a:rPr lang="en-US" sz="1400" dirty="0" smtClean="0">
                <a:latin typeface="Trebuchet MS"/>
                <a:cs typeface="Trebuchet MS"/>
              </a:rPr>
              <a:t>its voltage </a:t>
            </a:r>
            <a:r>
              <a:rPr lang="en-US" sz="1400" dirty="0">
                <a:latin typeface="Trebuchet MS"/>
                <a:cs typeface="Trebuchet MS"/>
              </a:rPr>
              <a:t>and </a:t>
            </a:r>
            <a:r>
              <a:rPr lang="en-US" sz="1400" dirty="0" smtClean="0">
                <a:latin typeface="Trebuchet MS"/>
                <a:cs typeface="Trebuchet MS"/>
              </a:rPr>
              <a:t>current outputs. This instrument measures the power produced by the solar panel.</a:t>
            </a:r>
            <a:endParaRPr lang="en-US" sz="1400" dirty="0">
              <a:latin typeface="Trebuchet MS"/>
              <a:cs typeface="Trebuchet MS"/>
            </a:endParaRPr>
          </a:p>
        </p:txBody>
      </p:sp>
      <p:pic>
        <p:nvPicPr>
          <p:cNvPr id="61" name="Picture 60" descr="Solar Irradiance.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46768" y="2797243"/>
            <a:ext cx="5274732" cy="4459604"/>
          </a:xfrm>
          <a:prstGeom prst="rect">
            <a:avLst/>
          </a:prstGeom>
        </p:spPr>
      </p:pic>
      <p:pic>
        <p:nvPicPr>
          <p:cNvPr id="71" name="Picture 70"/>
          <p:cNvPicPr>
            <a:picLocks noChangeAspect="1"/>
          </p:cNvPicPr>
          <p:nvPr/>
        </p:nvPicPr>
        <p:blipFill>
          <a:blip r:embed="rId7">
            <a:lum/>
            <a:alphaModFix/>
          </a:blip>
          <a:srcRect/>
          <a:stretch>
            <a:fillRect/>
          </a:stretch>
        </p:blipFill>
        <p:spPr>
          <a:xfrm>
            <a:off x="10188504" y="9397154"/>
            <a:ext cx="3238224" cy="1900183"/>
          </a:xfrm>
          <a:prstGeom prst="rect">
            <a:avLst/>
          </a:prstGeom>
          <a:noFill/>
          <a:ln>
            <a:noFill/>
          </a:ln>
        </p:spPr>
      </p:pic>
      <p:pic>
        <p:nvPicPr>
          <p:cNvPr id="72" name="Picture 71"/>
          <p:cNvPicPr>
            <a:picLocks noChangeAspect="1"/>
          </p:cNvPicPr>
          <p:nvPr/>
        </p:nvPicPr>
        <p:blipFill>
          <a:blip r:embed="rId8">
            <a:lum/>
            <a:alphaModFix/>
          </a:blip>
          <a:srcRect/>
          <a:stretch>
            <a:fillRect/>
          </a:stretch>
        </p:blipFill>
        <p:spPr>
          <a:xfrm>
            <a:off x="10188504" y="11539278"/>
            <a:ext cx="3273972" cy="2046666"/>
          </a:xfrm>
          <a:prstGeom prst="rect">
            <a:avLst/>
          </a:prstGeom>
          <a:noFill/>
          <a:ln>
            <a:noFill/>
          </a:ln>
        </p:spPr>
      </p:pic>
      <p:sp>
        <p:nvSpPr>
          <p:cNvPr id="66" name="TextBox 65"/>
          <p:cNvSpPr txBox="1"/>
          <p:nvPr/>
        </p:nvSpPr>
        <p:spPr>
          <a:xfrm>
            <a:off x="14194000" y="7339385"/>
            <a:ext cx="5847066" cy="1169551"/>
          </a:xfrm>
          <a:prstGeom prst="rect">
            <a:avLst/>
          </a:prstGeom>
          <a:noFill/>
        </p:spPr>
        <p:txBody>
          <a:bodyPr wrap="square" rtlCol="0">
            <a:spAutoFit/>
          </a:bodyPr>
          <a:lstStyle/>
          <a:p>
            <a:r>
              <a:rPr lang="en-US" sz="1400" b="1" dirty="0" smtClean="0">
                <a:latin typeface="Trebuchet MS"/>
                <a:cs typeface="Trebuchet MS"/>
              </a:rPr>
              <a:t>Figure 6. </a:t>
            </a:r>
            <a:r>
              <a:rPr lang="en-US" sz="1400" dirty="0" smtClean="0">
                <a:latin typeface="Trebuchet MS"/>
                <a:cs typeface="Trebuchet MS"/>
              </a:rPr>
              <a:t>The plot </a:t>
            </a:r>
            <a:r>
              <a:rPr lang="en-US" sz="1400" dirty="0" smtClean="0">
                <a:latin typeface="Trebuchet MS"/>
                <a:cs typeface="Trebuchet MS"/>
              </a:rPr>
              <a:t>above shows </a:t>
            </a:r>
            <a:r>
              <a:rPr lang="en-US" sz="1400" dirty="0" smtClean="0">
                <a:latin typeface="Trebuchet MS"/>
                <a:cs typeface="Trebuchet MS"/>
              </a:rPr>
              <a:t>data collected from the PSP in blue and the NIP in red. </a:t>
            </a:r>
            <a:r>
              <a:rPr lang="en-US" sz="1400" dirty="0" smtClean="0">
                <a:latin typeface="Trebuchet MS"/>
                <a:cs typeface="Trebuchet MS"/>
              </a:rPr>
              <a:t>We </a:t>
            </a:r>
            <a:r>
              <a:rPr lang="en-US" sz="1400" dirty="0" smtClean="0">
                <a:latin typeface="Trebuchet MS"/>
                <a:cs typeface="Trebuchet MS"/>
              </a:rPr>
              <a:t>asked the students if it was a sunny or cloudy day in the </a:t>
            </a:r>
            <a:r>
              <a:rPr lang="en-US" sz="1400" dirty="0" smtClean="0">
                <a:latin typeface="Trebuchet MS"/>
                <a:cs typeface="Trebuchet MS"/>
              </a:rPr>
              <a:t>pre and post-quizzes. On a sunny </a:t>
            </a:r>
            <a:r>
              <a:rPr lang="en-US" sz="1400" dirty="0" smtClean="0">
                <a:latin typeface="Trebuchet MS"/>
                <a:cs typeface="Trebuchet MS"/>
              </a:rPr>
              <a:t>day </a:t>
            </a:r>
            <a:r>
              <a:rPr lang="en-US" sz="1400" dirty="0" smtClean="0">
                <a:latin typeface="Trebuchet MS"/>
                <a:cs typeface="Trebuchet MS"/>
              </a:rPr>
              <a:t>the </a:t>
            </a:r>
            <a:r>
              <a:rPr lang="en-US" sz="1400" dirty="0" smtClean="0">
                <a:latin typeface="Trebuchet MS"/>
                <a:cs typeface="Trebuchet MS"/>
              </a:rPr>
              <a:t>NIP and PSP </a:t>
            </a:r>
            <a:r>
              <a:rPr lang="en-US" sz="1400" dirty="0" smtClean="0">
                <a:latin typeface="Trebuchet MS"/>
                <a:cs typeface="Trebuchet MS"/>
              </a:rPr>
              <a:t>both peak at </a:t>
            </a:r>
            <a:r>
              <a:rPr lang="en-US" sz="1400" dirty="0" smtClean="0">
                <a:latin typeface="Trebuchet MS"/>
                <a:cs typeface="Trebuchet MS"/>
              </a:rPr>
              <a:t>around </a:t>
            </a:r>
            <a:r>
              <a:rPr lang="en-US" sz="1400" dirty="0" smtClean="0">
                <a:latin typeface="Trebuchet MS"/>
                <a:cs typeface="Trebuchet MS"/>
              </a:rPr>
              <a:t>0.8 W/m</a:t>
            </a:r>
            <a:r>
              <a:rPr lang="en-US" sz="1400" baseline="30000" dirty="0" smtClean="0">
                <a:latin typeface="Trebuchet MS"/>
                <a:cs typeface="Trebuchet MS"/>
              </a:rPr>
              <a:t>2</a:t>
            </a:r>
            <a:r>
              <a:rPr lang="en-US" sz="1400" dirty="0" smtClean="0">
                <a:latin typeface="Trebuchet MS"/>
                <a:cs typeface="Trebuchet MS"/>
              </a:rPr>
              <a:t>. On a cloudy day, the </a:t>
            </a:r>
            <a:r>
              <a:rPr lang="en-US" sz="1400" dirty="0" smtClean="0">
                <a:latin typeface="Trebuchet MS"/>
                <a:cs typeface="Trebuchet MS"/>
              </a:rPr>
              <a:t>NIP is very close to zero and the PSP is close </a:t>
            </a:r>
            <a:r>
              <a:rPr lang="en-US" sz="1400" dirty="0" smtClean="0">
                <a:latin typeface="Trebuchet MS"/>
                <a:cs typeface="Trebuchet MS"/>
              </a:rPr>
              <a:t>to a value of 0.</a:t>
            </a:r>
            <a:r>
              <a:rPr lang="en-US" sz="1400" dirty="0" smtClean="0">
                <a:latin typeface="Trebuchet MS"/>
                <a:cs typeface="Trebuchet MS"/>
              </a:rPr>
              <a:t>1 </a:t>
            </a:r>
            <a:r>
              <a:rPr lang="en-US" sz="1400" dirty="0">
                <a:latin typeface="Trebuchet MS"/>
                <a:cs typeface="Trebuchet MS"/>
              </a:rPr>
              <a:t>W/m</a:t>
            </a:r>
            <a:r>
              <a:rPr lang="en-US" sz="1400" baseline="30000" dirty="0">
                <a:latin typeface="Trebuchet MS"/>
                <a:cs typeface="Trebuchet MS"/>
              </a:rPr>
              <a:t>2</a:t>
            </a:r>
            <a:r>
              <a:rPr lang="en-US" sz="1400" dirty="0" smtClean="0">
                <a:latin typeface="Trebuchet MS"/>
                <a:cs typeface="Trebuchet MS"/>
              </a:rPr>
              <a:t>. </a:t>
            </a:r>
            <a:endParaRPr lang="en-US" sz="1400" dirty="0">
              <a:latin typeface="Trebuchet MS"/>
              <a:cs typeface="Trebuchet MS"/>
            </a:endParaRPr>
          </a:p>
        </p:txBody>
      </p:sp>
      <p:sp>
        <p:nvSpPr>
          <p:cNvPr id="82" name="TextBox 81"/>
          <p:cNvSpPr txBox="1"/>
          <p:nvPr/>
        </p:nvSpPr>
        <p:spPr>
          <a:xfrm>
            <a:off x="13982901" y="9550613"/>
            <a:ext cx="1905000" cy="4832092"/>
          </a:xfrm>
          <a:prstGeom prst="rect">
            <a:avLst/>
          </a:prstGeom>
          <a:noFill/>
        </p:spPr>
        <p:txBody>
          <a:bodyPr wrap="square" rtlCol="0">
            <a:spAutoFit/>
          </a:bodyPr>
          <a:lstStyle/>
          <a:p>
            <a:r>
              <a:rPr lang="en-US" sz="1400" b="1" dirty="0" smtClean="0">
                <a:latin typeface="Trebuchet MS"/>
                <a:cs typeface="Trebuchet MS"/>
              </a:rPr>
              <a:t>Figures </a:t>
            </a:r>
            <a:r>
              <a:rPr lang="en-US" sz="1400" b="1" dirty="0" smtClean="0">
                <a:latin typeface="Trebuchet MS"/>
                <a:cs typeface="Trebuchet MS"/>
              </a:rPr>
              <a:t>7 + 8. </a:t>
            </a:r>
            <a:r>
              <a:rPr lang="en-US" sz="1400" dirty="0" smtClean="0">
                <a:latin typeface="Trebuchet MS"/>
                <a:cs typeface="Trebuchet MS"/>
              </a:rPr>
              <a:t>The plots to the right show the </a:t>
            </a:r>
            <a:r>
              <a:rPr lang="en-US" sz="1400" dirty="0" smtClean="0">
                <a:latin typeface="Trebuchet MS"/>
                <a:cs typeface="Trebuchet MS"/>
              </a:rPr>
              <a:t>pre and post-</a:t>
            </a:r>
            <a:r>
              <a:rPr lang="en-US" sz="1400" dirty="0" smtClean="0">
                <a:latin typeface="Trebuchet MS"/>
                <a:cs typeface="Trebuchet MS"/>
              </a:rPr>
              <a:t>quiz </a:t>
            </a:r>
            <a:r>
              <a:rPr lang="en-US" sz="1400" dirty="0" smtClean="0">
                <a:latin typeface="Trebuchet MS"/>
                <a:cs typeface="Trebuchet MS"/>
              </a:rPr>
              <a:t>scores from students at the University </a:t>
            </a:r>
            <a:r>
              <a:rPr lang="en-US" sz="1400" dirty="0" smtClean="0">
                <a:latin typeface="Trebuchet MS"/>
                <a:cs typeface="Trebuchet MS"/>
              </a:rPr>
              <a:t>of California, Santa Cruz and Hartnell </a:t>
            </a:r>
            <a:r>
              <a:rPr lang="en-US" sz="1400" dirty="0" smtClean="0">
                <a:latin typeface="Trebuchet MS"/>
                <a:cs typeface="Trebuchet MS"/>
              </a:rPr>
              <a:t>College. The </a:t>
            </a:r>
            <a:r>
              <a:rPr lang="en-US" sz="1400" dirty="0" smtClean="0">
                <a:latin typeface="Trebuchet MS"/>
                <a:cs typeface="Trebuchet MS"/>
              </a:rPr>
              <a:t>students from UCSC were in </a:t>
            </a:r>
            <a:r>
              <a:rPr lang="en-US" sz="1400" dirty="0" smtClean="0">
                <a:latin typeface="Trebuchet MS"/>
                <a:cs typeface="Trebuchet MS"/>
              </a:rPr>
              <a:t>introductory electrical engineering </a:t>
            </a:r>
            <a:r>
              <a:rPr lang="en-US" sz="1400" dirty="0" smtClean="0">
                <a:latin typeface="Trebuchet MS"/>
                <a:cs typeface="Trebuchet MS"/>
              </a:rPr>
              <a:t>courses and the students from Hartnell were from </a:t>
            </a:r>
            <a:r>
              <a:rPr lang="en-US" sz="1400" dirty="0" smtClean="0">
                <a:latin typeface="Trebuchet MS"/>
                <a:cs typeface="Trebuchet MS"/>
              </a:rPr>
              <a:t>physics </a:t>
            </a:r>
            <a:r>
              <a:rPr lang="en-US" sz="1400" dirty="0" smtClean="0">
                <a:latin typeface="Trebuchet MS"/>
                <a:cs typeface="Trebuchet MS"/>
              </a:rPr>
              <a:t>courses.  </a:t>
            </a:r>
            <a:r>
              <a:rPr lang="en-US" sz="1400" dirty="0" smtClean="0">
                <a:latin typeface="Trebuchet MS"/>
                <a:cs typeface="Trebuchet MS"/>
              </a:rPr>
              <a:t>Of  the 177 </a:t>
            </a:r>
            <a:r>
              <a:rPr lang="en-US" sz="1400" dirty="0" smtClean="0">
                <a:latin typeface="Trebuchet MS"/>
                <a:cs typeface="Trebuchet MS"/>
              </a:rPr>
              <a:t>students who took the </a:t>
            </a:r>
            <a:r>
              <a:rPr lang="en-US" sz="1400" dirty="0" smtClean="0">
                <a:latin typeface="Trebuchet MS"/>
                <a:cs typeface="Trebuchet MS"/>
              </a:rPr>
              <a:t>quizzes, 52 </a:t>
            </a:r>
            <a:r>
              <a:rPr lang="en-US" sz="1400" dirty="0" smtClean="0">
                <a:latin typeface="Trebuchet MS"/>
                <a:cs typeface="Trebuchet MS"/>
              </a:rPr>
              <a:t>percent of them improved their scores in the </a:t>
            </a:r>
            <a:r>
              <a:rPr lang="en-US" sz="1400" dirty="0" smtClean="0">
                <a:latin typeface="Trebuchet MS"/>
                <a:cs typeface="Trebuchet MS"/>
              </a:rPr>
              <a:t>post-quiz.</a:t>
            </a:r>
            <a:endParaRPr lang="en-US" sz="1400" dirty="0">
              <a:latin typeface="Trebuchet MS"/>
              <a:cs typeface="Trebuchet MS"/>
            </a:endParaRPr>
          </a:p>
        </p:txBody>
      </p:sp>
      <p:sp>
        <p:nvSpPr>
          <p:cNvPr id="79" name="TextBox 78"/>
          <p:cNvSpPr txBox="1"/>
          <p:nvPr/>
        </p:nvSpPr>
        <p:spPr>
          <a:xfrm>
            <a:off x="4755803" y="10088078"/>
            <a:ext cx="2094863" cy="1815882"/>
          </a:xfrm>
          <a:prstGeom prst="rect">
            <a:avLst/>
          </a:prstGeom>
          <a:noFill/>
        </p:spPr>
        <p:txBody>
          <a:bodyPr wrap="square" rtlCol="0">
            <a:spAutoFit/>
          </a:bodyPr>
          <a:lstStyle/>
          <a:p>
            <a:r>
              <a:rPr lang="en-US" sz="1400" b="1" dirty="0" smtClean="0">
                <a:latin typeface="Trebuchet MS"/>
                <a:cs typeface="Trebuchet MS"/>
              </a:rPr>
              <a:t>Figure 1.</a:t>
            </a:r>
            <a:r>
              <a:rPr lang="en-US" sz="1400" dirty="0" smtClean="0">
                <a:latin typeface="Trebuchet MS"/>
                <a:cs typeface="Trebuchet MS"/>
              </a:rPr>
              <a:t>With this solar module, students </a:t>
            </a:r>
            <a:r>
              <a:rPr lang="en-US" sz="1400" dirty="0" smtClean="0">
                <a:latin typeface="Trebuchet MS"/>
                <a:cs typeface="Trebuchet MS"/>
              </a:rPr>
              <a:t>measure how </a:t>
            </a:r>
            <a:r>
              <a:rPr lang="en-US" sz="1400" dirty="0" smtClean="0">
                <a:latin typeface="Trebuchet MS"/>
                <a:cs typeface="Trebuchet MS"/>
              </a:rPr>
              <a:t>the current changes when the solar cell is moved towards and away from the sun as represented by a desk </a:t>
            </a:r>
            <a:r>
              <a:rPr lang="en-US" sz="1400" dirty="0" smtClean="0">
                <a:latin typeface="Trebuchet MS"/>
                <a:cs typeface="Trebuchet MS"/>
              </a:rPr>
              <a:t>lamp.</a:t>
            </a:r>
            <a:endParaRPr lang="en-US" sz="1400" dirty="0">
              <a:latin typeface="Trebuchet MS"/>
              <a:cs typeface="Trebuchet MS"/>
            </a:endParaRPr>
          </a:p>
        </p:txBody>
      </p:sp>
      <p:sp>
        <p:nvSpPr>
          <p:cNvPr id="83" name="TextBox 82"/>
          <p:cNvSpPr txBox="1"/>
          <p:nvPr/>
        </p:nvSpPr>
        <p:spPr>
          <a:xfrm>
            <a:off x="7400477" y="14254868"/>
            <a:ext cx="5906269" cy="738664"/>
          </a:xfrm>
          <a:prstGeom prst="rect">
            <a:avLst/>
          </a:prstGeom>
          <a:noFill/>
        </p:spPr>
        <p:txBody>
          <a:bodyPr wrap="square" rtlCol="0">
            <a:spAutoFit/>
          </a:bodyPr>
          <a:lstStyle/>
          <a:p>
            <a:r>
              <a:rPr lang="en-US" sz="1400" b="1" dirty="0" smtClean="0">
                <a:latin typeface="Trebuchet MS"/>
                <a:cs typeface="Trebuchet MS"/>
              </a:rPr>
              <a:t>Figures 5 + 6. </a:t>
            </a:r>
            <a:r>
              <a:rPr lang="en-US" sz="1400" dirty="0" smtClean="0">
                <a:latin typeface="Trebuchet MS"/>
                <a:cs typeface="Trebuchet MS"/>
              </a:rPr>
              <a:t>Normal Incidence Pyrheliometer and Precision Spectral Pyranometer.  The NIP and PSP are used to collect direct and indirect light which falls on the solar panel.</a:t>
            </a:r>
            <a:endParaRPr lang="en-US" sz="1400" dirty="0">
              <a:latin typeface="Trebuchet MS"/>
              <a:cs typeface="Trebuchet MS"/>
            </a:endParaRPr>
          </a:p>
        </p:txBody>
      </p:sp>
      <p:sp>
        <p:nvSpPr>
          <p:cNvPr id="84" name="TextBox 83"/>
          <p:cNvSpPr txBox="1"/>
          <p:nvPr/>
        </p:nvSpPr>
        <p:spPr>
          <a:xfrm>
            <a:off x="20671207" y="3040217"/>
            <a:ext cx="1943461" cy="6124752"/>
          </a:xfrm>
          <a:prstGeom prst="rect">
            <a:avLst/>
          </a:prstGeom>
          <a:noFill/>
        </p:spPr>
        <p:txBody>
          <a:bodyPr wrap="square" rtlCol="0">
            <a:spAutoFit/>
          </a:bodyPr>
          <a:lstStyle/>
          <a:p>
            <a:r>
              <a:rPr lang="en-US" sz="1400" b="1" dirty="0" smtClean="0">
                <a:latin typeface="Trebuchet MS"/>
                <a:cs typeface="Trebuchet MS"/>
              </a:rPr>
              <a:t>Figure 9.  </a:t>
            </a:r>
            <a:br>
              <a:rPr lang="en-US" sz="1400" b="1" dirty="0" smtClean="0">
                <a:latin typeface="Trebuchet MS"/>
                <a:cs typeface="Trebuchet MS"/>
              </a:rPr>
            </a:br>
            <a:r>
              <a:rPr lang="en-US" sz="1400" dirty="0" smtClean="0">
                <a:latin typeface="Trebuchet MS"/>
                <a:cs typeface="Trebuchet MS"/>
              </a:rPr>
              <a:t>The histograms show pre-quiz and post-quiz scores for:  which students ???. The students clearly improved after doing the web enabled activity and in conjunction with the solar module lab.</a:t>
            </a:r>
            <a:br>
              <a:rPr lang="en-US" sz="1400" dirty="0" smtClean="0">
                <a:latin typeface="Trebuchet MS"/>
                <a:cs typeface="Trebuchet MS"/>
              </a:rPr>
            </a:br>
            <a:r>
              <a:rPr lang="en-US" sz="1400" dirty="0" smtClean="0">
                <a:latin typeface="Trebuchet MS"/>
                <a:cs typeface="Trebuchet MS"/>
              </a:rPr>
              <a:t> The amount of students that took the two quizzes is 177.</a:t>
            </a:r>
            <a:br>
              <a:rPr lang="en-US" sz="1400" dirty="0" smtClean="0">
                <a:latin typeface="Trebuchet MS"/>
                <a:cs typeface="Trebuchet MS"/>
              </a:rPr>
            </a:br>
            <a:endParaRPr lang="en-US" sz="1400" dirty="0" smtClean="0">
              <a:latin typeface="Trebuchet MS"/>
              <a:cs typeface="Trebuchet MS"/>
            </a:endParaRPr>
          </a:p>
          <a:p>
            <a:r>
              <a:rPr lang="en-US" sz="1400" b="1" dirty="0" smtClean="0">
                <a:latin typeface="Trebuchet MS"/>
                <a:cs typeface="Trebuchet MS"/>
              </a:rPr>
              <a:t>Figure</a:t>
            </a:r>
            <a:r>
              <a:rPr lang="en-US" sz="1400" dirty="0" smtClean="0">
                <a:latin typeface="Trebuchet MS"/>
                <a:cs typeface="Trebuchet MS"/>
              </a:rPr>
              <a:t> </a:t>
            </a:r>
            <a:r>
              <a:rPr lang="en-US" sz="1400" b="1" dirty="0" smtClean="0">
                <a:latin typeface="Trebuchet MS"/>
                <a:cs typeface="Trebuchet MS"/>
              </a:rPr>
              <a:t>10</a:t>
            </a:r>
            <a:r>
              <a:rPr lang="en-US" sz="1400" dirty="0" smtClean="0">
                <a:latin typeface="Trebuchet MS"/>
                <a:cs typeface="Trebuchet MS"/>
              </a:rPr>
              <a:t>.</a:t>
            </a:r>
          </a:p>
          <a:p>
            <a:r>
              <a:rPr lang="en-US" sz="1400" dirty="0" smtClean="0">
                <a:latin typeface="Trebuchet MS"/>
                <a:cs typeface="Trebuchet MS"/>
              </a:rPr>
              <a:t>The histogram to the right shows the percentage of students scores who improved, stayed the same, or did worse. As you can see, 52 percent improved, 26 percent did worse, and 22 percent got the same score.</a:t>
            </a:r>
            <a:endParaRPr lang="en-US" sz="1400" dirty="0">
              <a:latin typeface="Trebuchet MS"/>
              <a:cs typeface="Trebuchet MS"/>
            </a:endParaRPr>
          </a:p>
        </p:txBody>
      </p:sp>
      <p:sp>
        <p:nvSpPr>
          <p:cNvPr id="85" name="TextBox 84"/>
          <p:cNvSpPr txBox="1"/>
          <p:nvPr/>
        </p:nvSpPr>
        <p:spPr>
          <a:xfrm>
            <a:off x="7400477" y="6081121"/>
            <a:ext cx="2099123" cy="2246769"/>
          </a:xfrm>
          <a:prstGeom prst="rect">
            <a:avLst/>
          </a:prstGeom>
          <a:noFill/>
        </p:spPr>
        <p:txBody>
          <a:bodyPr wrap="square" rtlCol="0">
            <a:spAutoFit/>
          </a:bodyPr>
          <a:lstStyle/>
          <a:p>
            <a:r>
              <a:rPr lang="en-US" sz="1400" b="1" dirty="0" smtClean="0">
                <a:latin typeface="Trebuchet MS"/>
                <a:cs typeface="Trebuchet MS"/>
              </a:rPr>
              <a:t>Figure 4. </a:t>
            </a:r>
            <a:r>
              <a:rPr lang="en-US" sz="1400" dirty="0" smtClean="0">
                <a:latin typeface="Trebuchet MS"/>
                <a:cs typeface="Trebuchet MS"/>
              </a:rPr>
              <a:t>The figure at right shows a plot of data obtained with the IV-Curve tracer.  </a:t>
            </a:r>
            <a:r>
              <a:rPr lang="en-US" sz="1400" dirty="0" smtClean="0">
                <a:latin typeface="Trebuchet MS"/>
                <a:cs typeface="Trebuchet MS"/>
              </a:rPr>
              <a:t>Students are </a:t>
            </a:r>
            <a:r>
              <a:rPr lang="en-US" sz="1400" dirty="0" smtClean="0">
                <a:latin typeface="Trebuchet MS"/>
                <a:cs typeface="Trebuchet MS"/>
              </a:rPr>
              <a:t>asked in the pre and post-quizzes how to find </a:t>
            </a:r>
            <a:r>
              <a:rPr lang="en-US" sz="1400" dirty="0" smtClean="0">
                <a:latin typeface="Trebuchet MS"/>
                <a:cs typeface="Trebuchet MS"/>
              </a:rPr>
              <a:t>power</a:t>
            </a:r>
            <a:r>
              <a:rPr lang="en-US" sz="1400" dirty="0">
                <a:latin typeface="Trebuchet MS"/>
                <a:cs typeface="Trebuchet MS"/>
              </a:rPr>
              <a:t> </a:t>
            </a:r>
            <a:r>
              <a:rPr lang="en-US" sz="1400" dirty="0" smtClean="0">
                <a:latin typeface="Trebuchet MS"/>
                <a:cs typeface="Trebuchet MS"/>
              </a:rPr>
              <a:t>and</a:t>
            </a:r>
            <a:r>
              <a:rPr lang="en-US" sz="1400" dirty="0" smtClean="0">
                <a:latin typeface="Trebuchet MS"/>
                <a:cs typeface="Trebuchet MS"/>
              </a:rPr>
              <a:t> </a:t>
            </a:r>
            <a:r>
              <a:rPr lang="en-US" sz="1400" dirty="0" smtClean="0">
                <a:latin typeface="Trebuchet MS"/>
                <a:cs typeface="Trebuchet MS"/>
              </a:rPr>
              <a:t>where the max power point would be on the </a:t>
            </a:r>
            <a:r>
              <a:rPr lang="en-US" sz="1400" dirty="0" smtClean="0">
                <a:latin typeface="Trebuchet MS"/>
                <a:cs typeface="Trebuchet MS"/>
              </a:rPr>
              <a:t>graph.</a:t>
            </a:r>
            <a:endParaRPr lang="en-US" sz="1400" dirty="0">
              <a:latin typeface="Trebuchet MS"/>
              <a:cs typeface="Trebuchet MS"/>
            </a:endParaRPr>
          </a:p>
        </p:txBody>
      </p:sp>
      <p:graphicFrame>
        <p:nvGraphicFramePr>
          <p:cNvPr id="90" name="Chart 89"/>
          <p:cNvGraphicFramePr>
            <a:graphicFrameLocks/>
          </p:cNvGraphicFramePr>
          <p:nvPr>
            <p:extLst>
              <p:ext uri="{D42A27DB-BD31-4B8C-83A1-F6EECF244321}">
                <p14:modId xmlns:p14="http://schemas.microsoft.com/office/powerpoint/2010/main" val="1516286723"/>
              </p:ext>
            </p:extLst>
          </p:nvPr>
        </p:nvGraphicFramePr>
        <p:xfrm>
          <a:off x="15976801" y="9567989"/>
          <a:ext cx="4064265" cy="253873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1" name="Chart 90"/>
          <p:cNvGraphicFramePr>
            <a:graphicFrameLocks/>
          </p:cNvGraphicFramePr>
          <p:nvPr>
            <p:extLst>
              <p:ext uri="{D42A27DB-BD31-4B8C-83A1-F6EECF244321}">
                <p14:modId xmlns:p14="http://schemas.microsoft.com/office/powerpoint/2010/main" val="3250860352"/>
              </p:ext>
            </p:extLst>
          </p:nvPr>
        </p:nvGraphicFramePr>
        <p:xfrm>
          <a:off x="15976801" y="12456470"/>
          <a:ext cx="4064265" cy="2572565"/>
        </p:xfrm>
        <a:graphic>
          <a:graphicData uri="http://schemas.openxmlformats.org/drawingml/2006/chart">
            <c:chart xmlns:c="http://schemas.openxmlformats.org/drawingml/2006/chart" xmlns:r="http://schemas.openxmlformats.org/officeDocument/2006/relationships" r:id="rId10"/>
          </a:graphicData>
        </a:graphic>
      </p:graphicFrame>
      <p:sp>
        <p:nvSpPr>
          <p:cNvPr id="7" name="TextBox 6"/>
          <p:cNvSpPr txBox="1"/>
          <p:nvPr/>
        </p:nvSpPr>
        <p:spPr>
          <a:xfrm>
            <a:off x="11987615" y="5643805"/>
            <a:ext cx="1319131" cy="276999"/>
          </a:xfrm>
          <a:prstGeom prst="rect">
            <a:avLst/>
          </a:prstGeom>
          <a:noFill/>
        </p:spPr>
        <p:txBody>
          <a:bodyPr wrap="square" rtlCol="0">
            <a:spAutoFit/>
          </a:bodyPr>
          <a:lstStyle/>
          <a:p>
            <a:r>
              <a:rPr lang="en-US" sz="1200" dirty="0" smtClean="0">
                <a:latin typeface="Trebuchet MS"/>
                <a:cs typeface="Trebuchet MS"/>
              </a:rPr>
              <a:t>Max Power Point</a:t>
            </a:r>
            <a:endParaRPr lang="en-US" sz="1200" dirty="0">
              <a:latin typeface="Trebuchet MS"/>
              <a:cs typeface="Trebuchet MS"/>
            </a:endParaRPr>
          </a:p>
        </p:txBody>
      </p:sp>
      <p:cxnSp>
        <p:nvCxnSpPr>
          <p:cNvPr id="14" name="Straight Arrow Connector 13"/>
          <p:cNvCxnSpPr/>
          <p:nvPr/>
        </p:nvCxnSpPr>
        <p:spPr>
          <a:xfrm flipH="1">
            <a:off x="12540797" y="5920804"/>
            <a:ext cx="200522" cy="4161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3" name="Picture 12" descr="June 20, 2012 010.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5587" y="9840370"/>
            <a:ext cx="3921079" cy="2740321"/>
          </a:xfrm>
          <a:prstGeom prst="rect">
            <a:avLst/>
          </a:prstGeom>
        </p:spPr>
      </p:pic>
      <p:sp>
        <p:nvSpPr>
          <p:cNvPr id="47" name="TextBox 46"/>
          <p:cNvSpPr txBox="1"/>
          <p:nvPr/>
        </p:nvSpPr>
        <p:spPr>
          <a:xfrm>
            <a:off x="4755803" y="12908930"/>
            <a:ext cx="2094863" cy="2462213"/>
          </a:xfrm>
          <a:prstGeom prst="rect">
            <a:avLst/>
          </a:prstGeom>
          <a:noFill/>
        </p:spPr>
        <p:txBody>
          <a:bodyPr wrap="square" rtlCol="0">
            <a:spAutoFit/>
          </a:bodyPr>
          <a:lstStyle/>
          <a:p>
            <a:r>
              <a:rPr lang="en-US" sz="1400" b="1" dirty="0">
                <a:latin typeface="Trebuchet MS"/>
                <a:cs typeface="Trebuchet MS"/>
              </a:rPr>
              <a:t>F</a:t>
            </a:r>
            <a:r>
              <a:rPr lang="en-US" sz="1400" b="1" dirty="0" smtClean="0">
                <a:latin typeface="Trebuchet MS"/>
                <a:cs typeface="Trebuchet MS"/>
              </a:rPr>
              <a:t>igure 2. </a:t>
            </a:r>
            <a:r>
              <a:rPr lang="en-US" sz="1400" dirty="0" smtClean="0">
                <a:latin typeface="Trebuchet MS"/>
                <a:cs typeface="Trebuchet MS"/>
              </a:rPr>
              <a:t>Sample of a graph </a:t>
            </a:r>
            <a:r>
              <a:rPr lang="en-US" sz="1400" b="1" dirty="0" smtClean="0">
                <a:latin typeface="Trebuchet MS"/>
                <a:cs typeface="Trebuchet MS"/>
              </a:rPr>
              <a:t>which is</a:t>
            </a:r>
            <a:r>
              <a:rPr lang="en-US" sz="1400" dirty="0" smtClean="0">
                <a:latin typeface="Trebuchet MS"/>
                <a:cs typeface="Trebuchet MS"/>
              </a:rPr>
              <a:t> one outcome of </a:t>
            </a:r>
            <a:r>
              <a:rPr lang="en-US" sz="1400" dirty="0" smtClean="0">
                <a:latin typeface="Trebuchet MS"/>
                <a:cs typeface="Trebuchet MS"/>
              </a:rPr>
              <a:t>the </a:t>
            </a:r>
            <a:r>
              <a:rPr lang="en-US" sz="1400" dirty="0" smtClean="0">
                <a:latin typeface="Trebuchet MS"/>
                <a:cs typeface="Trebuchet MS"/>
              </a:rPr>
              <a:t>solar module lab. </a:t>
            </a:r>
            <a:r>
              <a:rPr lang="en-US" sz="1400" dirty="0" smtClean="0">
                <a:latin typeface="Trebuchet MS"/>
                <a:cs typeface="Trebuchet MS"/>
              </a:rPr>
              <a:t>It shows </a:t>
            </a:r>
            <a:r>
              <a:rPr lang="en-US" sz="1400" dirty="0" smtClean="0">
                <a:latin typeface="Trebuchet MS"/>
                <a:cs typeface="Trebuchet MS"/>
              </a:rPr>
              <a:t>the increase and decrease of current with respect to the angle </a:t>
            </a:r>
            <a:r>
              <a:rPr lang="en-US" sz="1400" dirty="0" smtClean="0">
                <a:latin typeface="Trebuchet MS"/>
                <a:cs typeface="Trebuchet MS"/>
              </a:rPr>
              <a:t>between the </a:t>
            </a:r>
            <a:r>
              <a:rPr lang="en-US" sz="1400" dirty="0" smtClean="0">
                <a:latin typeface="Trebuchet MS"/>
                <a:cs typeface="Trebuchet MS"/>
              </a:rPr>
              <a:t>solar cell and source.  As expected it varies sinusoidally.</a:t>
            </a:r>
            <a:endParaRPr lang="en-US" sz="1400" dirty="0">
              <a:latin typeface="Trebuchet MS"/>
              <a:cs typeface="Trebuchet MS"/>
            </a:endParaRPr>
          </a:p>
        </p:txBody>
      </p:sp>
      <p:sp>
        <p:nvSpPr>
          <p:cNvPr id="9" name="Text Placeholder 8"/>
          <p:cNvSpPr>
            <a:spLocks noGrp="1"/>
          </p:cNvSpPr>
          <p:nvPr>
            <p:ph type="body" sz="quarter" idx="25"/>
          </p:nvPr>
        </p:nvSpPr>
        <p:spPr>
          <a:xfrm>
            <a:off x="20555944" y="10248321"/>
            <a:ext cx="6279387" cy="443632"/>
          </a:xfrm>
        </p:spPr>
        <p:txBody>
          <a:bodyPr/>
          <a:lstStyle/>
          <a:p>
            <a:r>
              <a:rPr lang="en-US" dirty="0" smtClean="0"/>
              <a:t>Conclusions</a:t>
            </a:r>
            <a:endParaRPr lang="en-US" dirty="0"/>
          </a:p>
        </p:txBody>
      </p:sp>
      <p:graphicFrame>
        <p:nvGraphicFramePr>
          <p:cNvPr id="40" name="Chart 39"/>
          <p:cNvGraphicFramePr>
            <a:graphicFrameLocks/>
          </p:cNvGraphicFramePr>
          <p:nvPr>
            <p:extLst>
              <p:ext uri="{D42A27DB-BD31-4B8C-83A1-F6EECF244321}">
                <p14:modId xmlns:p14="http://schemas.microsoft.com/office/powerpoint/2010/main" val="3320843302"/>
              </p:ext>
            </p:extLst>
          </p:nvPr>
        </p:nvGraphicFramePr>
        <p:xfrm>
          <a:off x="22614668" y="3085386"/>
          <a:ext cx="3970665" cy="2480150"/>
        </p:xfrm>
        <a:graphic>
          <a:graphicData uri="http://schemas.openxmlformats.org/drawingml/2006/chart">
            <c:chart xmlns:c="http://schemas.openxmlformats.org/drawingml/2006/chart" xmlns:r="http://schemas.openxmlformats.org/officeDocument/2006/relationships" r:id="rId12"/>
          </a:graphicData>
        </a:graphic>
      </p:graphicFrame>
      <p:pic>
        <p:nvPicPr>
          <p:cNvPr id="5" name="Picture 4" descr="Cell_0035.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00477" y="9397154"/>
            <a:ext cx="2604367" cy="4176125"/>
          </a:xfrm>
          <a:prstGeom prst="rect">
            <a:avLst/>
          </a:prstGeom>
        </p:spPr>
      </p:pic>
      <p:graphicFrame>
        <p:nvGraphicFramePr>
          <p:cNvPr id="48" name="Chart 47"/>
          <p:cNvGraphicFramePr>
            <a:graphicFrameLocks/>
          </p:cNvGraphicFramePr>
          <p:nvPr>
            <p:extLst>
              <p:ext uri="{D42A27DB-BD31-4B8C-83A1-F6EECF244321}">
                <p14:modId xmlns:p14="http://schemas.microsoft.com/office/powerpoint/2010/main" val="4086283664"/>
              </p:ext>
            </p:extLst>
          </p:nvPr>
        </p:nvGraphicFramePr>
        <p:xfrm>
          <a:off x="22614668" y="6277052"/>
          <a:ext cx="3970665" cy="2502841"/>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9" name="Chart 48"/>
          <p:cNvGraphicFramePr/>
          <p:nvPr>
            <p:extLst>
              <p:ext uri="{D42A27DB-BD31-4B8C-83A1-F6EECF244321}">
                <p14:modId xmlns:p14="http://schemas.microsoft.com/office/powerpoint/2010/main" val="3776087951"/>
              </p:ext>
            </p:extLst>
          </p:nvPr>
        </p:nvGraphicFramePr>
        <p:xfrm>
          <a:off x="735589" y="12908930"/>
          <a:ext cx="3921078" cy="3062483"/>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341731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PosterPresentations.com-36x60-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PosterPresentations.com-36x60-Template-V3</Template>
  <TotalTime>1873</TotalTime>
  <Words>805</Words>
  <Application>Microsoft Macintosh PowerPoint</Application>
  <PresentationFormat>Custom</PresentationFormat>
  <Paragraphs>41</Paragraphs>
  <Slides>1</Slides>
  <Notes>0</Notes>
  <HiddenSlides>0</HiddenSlides>
  <MMClips>0</MMClips>
  <ScaleCrop>false</ScaleCrop>
  <HeadingPairs>
    <vt:vector size="4" baseType="variant">
      <vt:variant>
        <vt:lpstr>Theme</vt:lpstr>
      </vt:variant>
      <vt:variant>
        <vt:i4>3</vt:i4>
      </vt:variant>
      <vt:variant>
        <vt:lpstr>Slide Titles</vt:lpstr>
      </vt:variant>
      <vt:variant>
        <vt:i4>1</vt:i4>
      </vt:variant>
    </vt:vector>
  </HeadingPairs>
  <TitlesOfParts>
    <vt:vector size="4" baseType="lpstr">
      <vt:lpstr>PosterPresentations.com-36x60-Template-V3</vt:lpstr>
      <vt:lpstr>1_Classic 3 Columns</vt:lpstr>
      <vt:lpstr>Classic - Wide Center</vt:lpstr>
      <vt:lpstr>PowerPoint Presentation</vt:lpstr>
    </vt:vector>
  </TitlesOfParts>
  <Manager/>
  <Company>Hewlett-Packard Company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CanterburyMedia</dc:creator>
  <cp:keywords/>
  <dc:description/>
  <cp:lastModifiedBy>Brooke Haag</cp:lastModifiedBy>
  <cp:revision>95</cp:revision>
  <dcterms:created xsi:type="dcterms:W3CDTF">2012-02-06T18:46:22Z</dcterms:created>
  <dcterms:modified xsi:type="dcterms:W3CDTF">2012-07-25T06:47:19Z</dcterms:modified>
  <cp:category/>
</cp:coreProperties>
</file>