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27432000" cy="16459200"/>
  <p:notesSz cx="6858000" cy="9144000"/>
  <p:defaultTextStyle>
    <a:defPPr>
      <a:defRPr lang="en-US"/>
    </a:defPPr>
    <a:lvl1pPr marL="0" algn="l" defTabSz="2497950" rtl="0" eaLnBrk="1" latinLnBrk="0" hangingPunct="1">
      <a:defRPr sz="4900" kern="1200">
        <a:solidFill>
          <a:schemeClr val="tx1"/>
        </a:solidFill>
        <a:latin typeface="+mn-lt"/>
        <a:ea typeface="+mn-ea"/>
        <a:cs typeface="+mn-cs"/>
      </a:defRPr>
    </a:lvl1pPr>
    <a:lvl2pPr marL="1248970" algn="l" defTabSz="2497950" rtl="0" eaLnBrk="1" latinLnBrk="0" hangingPunct="1">
      <a:defRPr sz="4900" kern="1200">
        <a:solidFill>
          <a:schemeClr val="tx1"/>
        </a:solidFill>
        <a:latin typeface="+mn-lt"/>
        <a:ea typeface="+mn-ea"/>
        <a:cs typeface="+mn-cs"/>
      </a:defRPr>
    </a:lvl2pPr>
    <a:lvl3pPr marL="2497950" algn="l" defTabSz="2497950" rtl="0" eaLnBrk="1" latinLnBrk="0" hangingPunct="1">
      <a:defRPr sz="4900" kern="1200">
        <a:solidFill>
          <a:schemeClr val="tx1"/>
        </a:solidFill>
        <a:latin typeface="+mn-lt"/>
        <a:ea typeface="+mn-ea"/>
        <a:cs typeface="+mn-cs"/>
      </a:defRPr>
    </a:lvl3pPr>
    <a:lvl4pPr marL="3746931" algn="l" defTabSz="2497950" rtl="0" eaLnBrk="1" latinLnBrk="0" hangingPunct="1">
      <a:defRPr sz="4900" kern="1200">
        <a:solidFill>
          <a:schemeClr val="tx1"/>
        </a:solidFill>
        <a:latin typeface="+mn-lt"/>
        <a:ea typeface="+mn-ea"/>
        <a:cs typeface="+mn-cs"/>
      </a:defRPr>
    </a:lvl4pPr>
    <a:lvl5pPr marL="4995900" algn="l" defTabSz="2497950" rtl="0" eaLnBrk="1" latinLnBrk="0" hangingPunct="1">
      <a:defRPr sz="4900" kern="1200">
        <a:solidFill>
          <a:schemeClr val="tx1"/>
        </a:solidFill>
        <a:latin typeface="+mn-lt"/>
        <a:ea typeface="+mn-ea"/>
        <a:cs typeface="+mn-cs"/>
      </a:defRPr>
    </a:lvl5pPr>
    <a:lvl6pPr marL="6244881" algn="l" defTabSz="2497950" rtl="0" eaLnBrk="1" latinLnBrk="0" hangingPunct="1">
      <a:defRPr sz="4900" kern="1200">
        <a:solidFill>
          <a:schemeClr val="tx1"/>
        </a:solidFill>
        <a:latin typeface="+mn-lt"/>
        <a:ea typeface="+mn-ea"/>
        <a:cs typeface="+mn-cs"/>
      </a:defRPr>
    </a:lvl6pPr>
    <a:lvl7pPr marL="7493856" algn="l" defTabSz="2497950" rtl="0" eaLnBrk="1" latinLnBrk="0" hangingPunct="1">
      <a:defRPr sz="4900" kern="1200">
        <a:solidFill>
          <a:schemeClr val="tx1"/>
        </a:solidFill>
        <a:latin typeface="+mn-lt"/>
        <a:ea typeface="+mn-ea"/>
        <a:cs typeface="+mn-cs"/>
      </a:defRPr>
    </a:lvl7pPr>
    <a:lvl8pPr marL="8742837" algn="l" defTabSz="2497950" rtl="0" eaLnBrk="1" latinLnBrk="0" hangingPunct="1">
      <a:defRPr sz="4900" kern="1200">
        <a:solidFill>
          <a:schemeClr val="tx1"/>
        </a:solidFill>
        <a:latin typeface="+mn-lt"/>
        <a:ea typeface="+mn-ea"/>
        <a:cs typeface="+mn-cs"/>
      </a:defRPr>
    </a:lvl8pPr>
    <a:lvl9pPr marL="9991815" algn="l" defTabSz="2497950" rtl="0" eaLnBrk="1" latinLnBrk="0" hangingPunct="1">
      <a:defRPr sz="49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316" autoAdjust="0"/>
    <p:restoredTop sz="94707" autoAdjust="0"/>
  </p:normalViewPr>
  <p:slideViewPr>
    <p:cSldViewPr snapToGrid="0" snapToObjects="1" showGuides="1">
      <p:cViewPr>
        <p:scale>
          <a:sx n="200" d="100"/>
          <a:sy n="200" d="100"/>
        </p:scale>
        <p:origin x="11136" y="14800"/>
      </p:cViewPr>
      <p:guideLst>
        <p:guide orient="horz" pos="1658"/>
        <p:guide orient="horz" pos="144"/>
        <p:guide orient="horz" pos="10080"/>
        <p:guide orient="horz"/>
        <p:guide pos="363"/>
        <p:guide pos="16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printerSettings" Target="printerSettings/printerSettings1.bin"/><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svuong08:Downloads:Post%20and%20Pre%20Plot%20and%20spreadshee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Prequiz Results</a:t>
            </a:r>
          </a:p>
        </c:rich>
      </c:tx>
      <c:layout>
        <c:manualLayout>
          <c:xMode val="edge"/>
          <c:yMode val="edge"/>
          <c:x val="0.385905993510845"/>
          <c:y val="0.0200771335394295"/>
        </c:manualLayout>
      </c:layout>
      <c:overlay val="0"/>
    </c:title>
    <c:autoTitleDeleted val="0"/>
    <c:plotArea>
      <c:layout>
        <c:manualLayout>
          <c:layoutTarget val="inner"/>
          <c:xMode val="edge"/>
          <c:yMode val="edge"/>
          <c:x val="0.176013128705995"/>
          <c:y val="0.138148963042831"/>
          <c:w val="0.629031262825505"/>
          <c:h val="0.654600934236517"/>
        </c:manualLayout>
      </c:layout>
      <c:barChart>
        <c:barDir val="col"/>
        <c:grouping val="clustered"/>
        <c:varyColors val="0"/>
        <c:ser>
          <c:idx val="0"/>
          <c:order val="0"/>
          <c:tx>
            <c:v>#Students</c:v>
          </c:tx>
          <c:spPr>
            <a:solidFill>
              <a:srgbClr val="FF420E"/>
            </a:solidFill>
          </c:spPr>
          <c:invertIfNegative val="0"/>
          <c:cat>
            <c:strLit>
              <c:ptCount val="4"/>
              <c:pt idx="0">
                <c:v>1</c:v>
              </c:pt>
              <c:pt idx="1">
                <c:v>2</c:v>
              </c:pt>
              <c:pt idx="2">
                <c:v>3</c:v>
              </c:pt>
              <c:pt idx="3">
                <c:v>4</c:v>
              </c:pt>
            </c:strLit>
          </c:cat>
          <c:val>
            <c:numLit>
              <c:formatCode>General</c:formatCode>
              <c:ptCount val="4"/>
              <c:pt idx="0">
                <c:v>141.0</c:v>
              </c:pt>
              <c:pt idx="1">
                <c:v>141.0</c:v>
              </c:pt>
              <c:pt idx="2">
                <c:v>141.0</c:v>
              </c:pt>
              <c:pt idx="3">
                <c:v>95.0</c:v>
              </c:pt>
            </c:numLit>
          </c:val>
        </c:ser>
        <c:ser>
          <c:idx val="1"/>
          <c:order val="1"/>
          <c:tx>
            <c:v>#Correct</c:v>
          </c:tx>
          <c:spPr>
            <a:solidFill>
              <a:srgbClr val="FFD320"/>
            </a:solidFill>
          </c:spPr>
          <c:invertIfNegative val="0"/>
          <c:cat>
            <c:strLit>
              <c:ptCount val="4"/>
              <c:pt idx="0">
                <c:v>1</c:v>
              </c:pt>
              <c:pt idx="1">
                <c:v>2</c:v>
              </c:pt>
              <c:pt idx="2">
                <c:v>3</c:v>
              </c:pt>
              <c:pt idx="3">
                <c:v>4</c:v>
              </c:pt>
            </c:strLit>
          </c:cat>
          <c:val>
            <c:numLit>
              <c:formatCode>General</c:formatCode>
              <c:ptCount val="4"/>
              <c:pt idx="0">
                <c:v>114.0</c:v>
              </c:pt>
              <c:pt idx="1">
                <c:v>97.0</c:v>
              </c:pt>
              <c:pt idx="2">
                <c:v>82.0</c:v>
              </c:pt>
              <c:pt idx="3">
                <c:v>55.0</c:v>
              </c:pt>
            </c:numLit>
          </c:val>
        </c:ser>
        <c:dLbls>
          <c:showLegendKey val="0"/>
          <c:showVal val="0"/>
          <c:showCatName val="0"/>
          <c:showSerName val="0"/>
          <c:showPercent val="0"/>
          <c:showBubbleSize val="0"/>
        </c:dLbls>
        <c:gapWidth val="150"/>
        <c:axId val="2056763192"/>
        <c:axId val="2047985112"/>
      </c:barChart>
      <c:valAx>
        <c:axId val="2047985112"/>
        <c:scaling>
          <c:orientation val="minMax"/>
        </c:scaling>
        <c:delete val="0"/>
        <c:axPos val="l"/>
        <c:majorGridlines>
          <c:spPr>
            <a:ln>
              <a:solidFill>
                <a:srgbClr val="B3B3B3"/>
              </a:solidFill>
            </a:ln>
          </c:spPr>
        </c:majorGridlines>
        <c:title>
          <c:tx>
            <c:rich>
              <a:bodyPr/>
              <a:lstStyle/>
              <a:p>
                <a:pPr>
                  <a:defRPr/>
                </a:pPr>
                <a:r>
                  <a:rPr lang="en-US"/>
                  <a:t>Number of Students</a:t>
                </a:r>
              </a:p>
            </c:rich>
          </c:tx>
          <c:layout>
            <c:manualLayout>
              <c:xMode val="edge"/>
              <c:yMode val="edge"/>
              <c:x val="0.0164628204376194"/>
              <c:y val="0.351635674374657"/>
            </c:manualLayout>
          </c:layout>
          <c:overlay val="0"/>
        </c:title>
        <c:numFmt formatCode="[$-1000409]General" sourceLinked="0"/>
        <c:majorTickMark val="none"/>
        <c:minorTickMark val="none"/>
        <c:tickLblPos val="nextTo"/>
        <c:spPr>
          <a:ln>
            <a:solidFill>
              <a:srgbClr val="B3B3B3"/>
            </a:solidFill>
          </a:ln>
        </c:spPr>
        <c:crossAx val="2056763192"/>
        <c:crosses val="autoZero"/>
        <c:crossBetween val="between"/>
      </c:valAx>
      <c:catAx>
        <c:axId val="2056763192"/>
        <c:scaling>
          <c:orientation val="minMax"/>
        </c:scaling>
        <c:delete val="0"/>
        <c:axPos val="b"/>
        <c:title>
          <c:tx>
            <c:rich>
              <a:bodyPr/>
              <a:lstStyle/>
              <a:p>
                <a:pPr>
                  <a:defRPr/>
                </a:pPr>
                <a:r>
                  <a:rPr lang="en-US"/>
                  <a:t>Question</a:t>
                </a:r>
              </a:p>
            </c:rich>
          </c:tx>
          <c:layout>
            <c:manualLayout>
              <c:xMode val="edge"/>
              <c:yMode val="edge"/>
              <c:x val="0.354690182612767"/>
              <c:y val="0.891268404062672"/>
            </c:manualLayout>
          </c:layout>
          <c:overlay val="0"/>
        </c:title>
        <c:numFmt formatCode="General" sourceLinked="0"/>
        <c:majorTickMark val="none"/>
        <c:minorTickMark val="none"/>
        <c:tickLblPos val="nextTo"/>
        <c:spPr>
          <a:ln>
            <a:solidFill>
              <a:srgbClr val="B3B3B3"/>
            </a:solidFill>
          </a:ln>
        </c:spPr>
        <c:crossAx val="2047985112"/>
        <c:crosses val="autoZero"/>
        <c:auto val="1"/>
        <c:lblAlgn val="ctr"/>
        <c:lblOffset val="100"/>
        <c:noMultiLvlLbl val="0"/>
      </c:catAx>
      <c:spPr>
        <a:noFill/>
        <a:ln>
          <a:solidFill>
            <a:srgbClr val="B3B3B3"/>
          </a:solidFill>
          <a:prstDash val="solid"/>
        </a:ln>
      </c:spPr>
    </c:plotArea>
    <c:legend>
      <c:legendPos val="r"/>
      <c:layout>
        <c:manualLayout>
          <c:xMode val="edge"/>
          <c:yMode val="edge"/>
          <c:x val="0.812180974220992"/>
          <c:y val="0.435280071332019"/>
          <c:w val="0.187819025779008"/>
          <c:h val="0.165753406427106"/>
        </c:manualLayout>
      </c:layout>
      <c:overlay val="0"/>
      <c:spPr>
        <a:noFill/>
        <a:ln>
          <a:noFill/>
        </a:ln>
      </c:spPr>
    </c:legend>
    <c:plotVisOnly val="1"/>
    <c:dispBlanksAs val="gap"/>
    <c:showDLblsOverMax val="0"/>
  </c:chart>
  <c:spPr>
    <a:solidFill>
      <a:schemeClr val="bg1"/>
    </a:solidFill>
    <a:ln>
      <a:noFill/>
    </a:ln>
  </c:spPr>
  <c:txPr>
    <a:bodyPr/>
    <a:lstStyle/>
    <a:p>
      <a:pPr>
        <a:defRPr sz="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Postquiz Results</a:t>
            </a:r>
          </a:p>
        </c:rich>
      </c:tx>
      <c:layout>
        <c:manualLayout>
          <c:xMode val="edge"/>
          <c:yMode val="edge"/>
          <c:x val="0.388418080925854"/>
          <c:y val="0.0200126606225853"/>
        </c:manualLayout>
      </c:layout>
      <c:overlay val="0"/>
    </c:title>
    <c:autoTitleDeleted val="0"/>
    <c:plotArea>
      <c:layout>
        <c:manualLayout>
          <c:layoutTarget val="inner"/>
          <c:xMode val="edge"/>
          <c:yMode val="edge"/>
          <c:x val="0.150690530788863"/>
          <c:y val="0.140573248690205"/>
          <c:w val="0.655607485716507"/>
          <c:h val="0.670135127341771"/>
        </c:manualLayout>
      </c:layout>
      <c:barChart>
        <c:barDir val="col"/>
        <c:grouping val="clustered"/>
        <c:varyColors val="0"/>
        <c:ser>
          <c:idx val="0"/>
          <c:order val="0"/>
          <c:tx>
            <c:v>#Students</c:v>
          </c:tx>
          <c:spPr>
            <a:solidFill>
              <a:srgbClr val="FF420E"/>
            </a:solidFill>
          </c:spPr>
          <c:invertIfNegative val="0"/>
          <c:cat>
            <c:strLit>
              <c:ptCount val="4"/>
              <c:pt idx="0">
                <c:v>1</c:v>
              </c:pt>
              <c:pt idx="1">
                <c:v>2</c:v>
              </c:pt>
              <c:pt idx="2">
                <c:v>3</c:v>
              </c:pt>
              <c:pt idx="3">
                <c:v>4</c:v>
              </c:pt>
            </c:strLit>
          </c:cat>
          <c:val>
            <c:numLit>
              <c:formatCode>General</c:formatCode>
              <c:ptCount val="4"/>
              <c:pt idx="0">
                <c:v>140.0</c:v>
              </c:pt>
              <c:pt idx="1">
                <c:v>140.0</c:v>
              </c:pt>
              <c:pt idx="2">
                <c:v>140.0</c:v>
              </c:pt>
              <c:pt idx="3">
                <c:v>94.0</c:v>
              </c:pt>
            </c:numLit>
          </c:val>
        </c:ser>
        <c:ser>
          <c:idx val="1"/>
          <c:order val="1"/>
          <c:tx>
            <c:v>#Correct</c:v>
          </c:tx>
          <c:spPr>
            <a:solidFill>
              <a:srgbClr val="FFD320"/>
            </a:solidFill>
          </c:spPr>
          <c:invertIfNegative val="0"/>
          <c:cat>
            <c:strLit>
              <c:ptCount val="4"/>
              <c:pt idx="0">
                <c:v>1</c:v>
              </c:pt>
              <c:pt idx="1">
                <c:v>2</c:v>
              </c:pt>
              <c:pt idx="2">
                <c:v>3</c:v>
              </c:pt>
              <c:pt idx="3">
                <c:v>4</c:v>
              </c:pt>
            </c:strLit>
          </c:cat>
          <c:val>
            <c:numLit>
              <c:formatCode>General</c:formatCode>
              <c:ptCount val="4"/>
              <c:pt idx="0">
                <c:v>122.0</c:v>
              </c:pt>
              <c:pt idx="1">
                <c:v>123.0</c:v>
              </c:pt>
              <c:pt idx="2">
                <c:v>118.0</c:v>
              </c:pt>
              <c:pt idx="3">
                <c:v>64.0</c:v>
              </c:pt>
            </c:numLit>
          </c:val>
        </c:ser>
        <c:dLbls>
          <c:showLegendKey val="0"/>
          <c:showVal val="0"/>
          <c:showCatName val="0"/>
          <c:showSerName val="0"/>
          <c:showPercent val="0"/>
          <c:showBubbleSize val="0"/>
        </c:dLbls>
        <c:gapWidth val="150"/>
        <c:axId val="2055271896"/>
        <c:axId val="2055265960"/>
      </c:barChart>
      <c:valAx>
        <c:axId val="2055265960"/>
        <c:scaling>
          <c:orientation val="minMax"/>
        </c:scaling>
        <c:delete val="0"/>
        <c:axPos val="l"/>
        <c:majorGridlines>
          <c:spPr>
            <a:ln>
              <a:solidFill>
                <a:srgbClr val="B3B3B3"/>
              </a:solidFill>
            </a:ln>
          </c:spPr>
        </c:majorGridlines>
        <c:title>
          <c:tx>
            <c:rich>
              <a:bodyPr/>
              <a:lstStyle/>
              <a:p>
                <a:pPr>
                  <a:defRPr/>
                </a:pPr>
                <a:r>
                  <a:rPr lang="en-US"/>
                  <a:t>Number of Students</a:t>
                </a:r>
              </a:p>
            </c:rich>
          </c:tx>
          <c:layout>
            <c:manualLayout>
              <c:xMode val="edge"/>
              <c:yMode val="edge"/>
              <c:x val="0.0322169344525906"/>
              <c:y val="0.320072016441346"/>
            </c:manualLayout>
          </c:layout>
          <c:overlay val="0"/>
        </c:title>
        <c:numFmt formatCode="[$-1000409]General" sourceLinked="0"/>
        <c:majorTickMark val="none"/>
        <c:minorTickMark val="none"/>
        <c:tickLblPos val="nextTo"/>
        <c:spPr>
          <a:ln>
            <a:solidFill>
              <a:srgbClr val="B3B3B3"/>
            </a:solidFill>
          </a:ln>
        </c:spPr>
        <c:crossAx val="2055271896"/>
        <c:crosses val="autoZero"/>
        <c:crossBetween val="between"/>
      </c:valAx>
      <c:catAx>
        <c:axId val="2055271896"/>
        <c:scaling>
          <c:orientation val="minMax"/>
        </c:scaling>
        <c:delete val="0"/>
        <c:axPos val="b"/>
        <c:title>
          <c:tx>
            <c:rich>
              <a:bodyPr/>
              <a:lstStyle/>
              <a:p>
                <a:pPr>
                  <a:defRPr/>
                </a:pPr>
                <a:r>
                  <a:rPr lang="en-US"/>
                  <a:t>Question</a:t>
                </a:r>
              </a:p>
            </c:rich>
          </c:tx>
          <c:layout>
            <c:manualLayout>
              <c:xMode val="edge"/>
              <c:yMode val="edge"/>
              <c:x val="0.355266118236386"/>
              <c:y val="0.891077556970055"/>
            </c:manualLayout>
          </c:layout>
          <c:overlay val="0"/>
        </c:title>
        <c:numFmt formatCode="General" sourceLinked="0"/>
        <c:majorTickMark val="none"/>
        <c:minorTickMark val="none"/>
        <c:tickLblPos val="nextTo"/>
        <c:spPr>
          <a:ln>
            <a:solidFill>
              <a:srgbClr val="B3B3B3"/>
            </a:solidFill>
          </a:ln>
        </c:spPr>
        <c:crossAx val="2055265960"/>
        <c:crosses val="autoZero"/>
        <c:auto val="1"/>
        <c:lblAlgn val="ctr"/>
        <c:lblOffset val="100"/>
        <c:noMultiLvlLbl val="0"/>
      </c:catAx>
      <c:spPr>
        <a:noFill/>
        <a:ln>
          <a:solidFill>
            <a:srgbClr val="B3B3B3"/>
          </a:solidFill>
          <a:prstDash val="solid"/>
        </a:ln>
      </c:spPr>
    </c:plotArea>
    <c:legend>
      <c:legendPos val="r"/>
      <c:layout>
        <c:manualLayout>
          <c:xMode val="edge"/>
          <c:yMode val="edge"/>
          <c:x val="0.802123738816868"/>
          <c:y val="0.420793131441412"/>
          <c:w val="0.197876261183132"/>
          <c:h val="0.170582386390642"/>
        </c:manualLayout>
      </c:layout>
      <c:overlay val="0"/>
      <c:spPr>
        <a:noFill/>
        <a:ln>
          <a:noFill/>
        </a:ln>
      </c:spPr>
    </c:legend>
    <c:plotVisOnly val="1"/>
    <c:dispBlanksAs val="gap"/>
    <c:showDLblsOverMax val="0"/>
  </c:chart>
  <c:spPr>
    <a:solidFill>
      <a:schemeClr val="bg1"/>
    </a:solidFill>
    <a:ln>
      <a:noFill/>
    </a:ln>
  </c:spPr>
  <c:txPr>
    <a:bodyPr/>
    <a:lstStyle/>
    <a:p>
      <a:pPr>
        <a:defRPr sz="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Prequiz</a:t>
            </a:r>
            <a:r>
              <a:rPr lang="en-US" baseline="0"/>
              <a:t> and Post Quiz Scores</a:t>
            </a:r>
            <a:endParaRPr lang="en-US"/>
          </a:p>
        </c:rich>
      </c:tx>
      <c:layout/>
      <c:overlay val="0"/>
    </c:title>
    <c:autoTitleDeleted val="0"/>
    <c:plotArea>
      <c:layout/>
      <c:scatterChart>
        <c:scatterStyle val="lineMarker"/>
        <c:varyColors val="0"/>
        <c:ser>
          <c:idx val="0"/>
          <c:order val="0"/>
          <c:tx>
            <c:v>Prequiz</c:v>
          </c:tx>
          <c:spPr>
            <a:ln w="47625">
              <a:noFill/>
            </a:ln>
          </c:spPr>
          <c:xVal>
            <c:numRef>
              <c:f>'[Post%20and%20Pre%20Plot%20and%20spreadsheet.xls]Sheet1'!$L$3:$L$24</c:f>
              <c:numCache>
                <c:formatCode>General</c:formatCode>
                <c:ptCount val="22"/>
                <c:pt idx="0">
                  <c:v>129935.0</c:v>
                </c:pt>
                <c:pt idx="1">
                  <c:v>212234.0</c:v>
                </c:pt>
                <c:pt idx="2">
                  <c:v>214228.0</c:v>
                </c:pt>
                <c:pt idx="3">
                  <c:v>220726.0</c:v>
                </c:pt>
                <c:pt idx="4">
                  <c:v>225618.0</c:v>
                </c:pt>
                <c:pt idx="5">
                  <c:v>228338.0</c:v>
                </c:pt>
                <c:pt idx="6">
                  <c:v>230322.0</c:v>
                </c:pt>
                <c:pt idx="7">
                  <c:v>232000.0</c:v>
                </c:pt>
                <c:pt idx="8">
                  <c:v>235499.0</c:v>
                </c:pt>
                <c:pt idx="9">
                  <c:v>238064.0</c:v>
                </c:pt>
                <c:pt idx="10">
                  <c:v>239261.0</c:v>
                </c:pt>
                <c:pt idx="11">
                  <c:v>239989.0</c:v>
                </c:pt>
                <c:pt idx="12">
                  <c:v>242913.0</c:v>
                </c:pt>
                <c:pt idx="13">
                  <c:v>243795.0</c:v>
                </c:pt>
                <c:pt idx="14">
                  <c:v>250404.0</c:v>
                </c:pt>
                <c:pt idx="15">
                  <c:v>250845.0</c:v>
                </c:pt>
                <c:pt idx="16">
                  <c:v>251263.0</c:v>
                </c:pt>
                <c:pt idx="17">
                  <c:v>258789.0</c:v>
                </c:pt>
                <c:pt idx="18">
                  <c:v>259187.0</c:v>
                </c:pt>
                <c:pt idx="19">
                  <c:v>259401.0</c:v>
                </c:pt>
                <c:pt idx="20">
                  <c:v>262310.0</c:v>
                </c:pt>
                <c:pt idx="21">
                  <c:v>280829.0</c:v>
                </c:pt>
              </c:numCache>
            </c:numRef>
          </c:xVal>
          <c:yVal>
            <c:numRef>
              <c:f>'[Post%20and%20Pre%20Plot%20and%20spreadsheet.xls]Sheet1'!$M$3:$M$24</c:f>
              <c:numCache>
                <c:formatCode>General</c:formatCode>
                <c:ptCount val="22"/>
                <c:pt idx="0">
                  <c:v>1.0</c:v>
                </c:pt>
                <c:pt idx="1">
                  <c:v>0.0</c:v>
                </c:pt>
                <c:pt idx="2">
                  <c:v>1.0</c:v>
                </c:pt>
                <c:pt idx="3">
                  <c:v>3.0</c:v>
                </c:pt>
                <c:pt idx="4">
                  <c:v>0.0</c:v>
                </c:pt>
                <c:pt idx="5">
                  <c:v>1.0</c:v>
                </c:pt>
                <c:pt idx="6">
                  <c:v>1.0</c:v>
                </c:pt>
                <c:pt idx="7">
                  <c:v>3.0</c:v>
                </c:pt>
                <c:pt idx="8">
                  <c:v>2.0</c:v>
                </c:pt>
                <c:pt idx="9">
                  <c:v>2.0</c:v>
                </c:pt>
                <c:pt idx="10">
                  <c:v>1.0</c:v>
                </c:pt>
                <c:pt idx="11">
                  <c:v>3.0</c:v>
                </c:pt>
                <c:pt idx="12">
                  <c:v>4.0</c:v>
                </c:pt>
                <c:pt idx="13">
                  <c:v>2.0</c:v>
                </c:pt>
                <c:pt idx="14">
                  <c:v>3.0</c:v>
                </c:pt>
                <c:pt idx="15">
                  <c:v>4.0</c:v>
                </c:pt>
                <c:pt idx="16">
                  <c:v>2.0</c:v>
                </c:pt>
                <c:pt idx="17">
                  <c:v>2.0</c:v>
                </c:pt>
                <c:pt idx="18">
                  <c:v>2.0</c:v>
                </c:pt>
                <c:pt idx="19">
                  <c:v>1.0</c:v>
                </c:pt>
                <c:pt idx="20">
                  <c:v>3.0</c:v>
                </c:pt>
                <c:pt idx="21">
                  <c:v>2.0</c:v>
                </c:pt>
              </c:numCache>
            </c:numRef>
          </c:yVal>
          <c:smooth val="0"/>
        </c:ser>
        <c:ser>
          <c:idx val="1"/>
          <c:order val="1"/>
          <c:tx>
            <c:v>Postquiz</c:v>
          </c:tx>
          <c:spPr>
            <a:ln w="47625">
              <a:noFill/>
            </a:ln>
          </c:spPr>
          <c:xVal>
            <c:numRef>
              <c:f>'[Post%20and%20Pre%20Plot%20and%20spreadsheet.xls]Sheet1'!$L$3:$L$24</c:f>
              <c:numCache>
                <c:formatCode>General</c:formatCode>
                <c:ptCount val="22"/>
                <c:pt idx="0">
                  <c:v>129935.0</c:v>
                </c:pt>
                <c:pt idx="1">
                  <c:v>212234.0</c:v>
                </c:pt>
                <c:pt idx="2">
                  <c:v>214228.0</c:v>
                </c:pt>
                <c:pt idx="3">
                  <c:v>220726.0</c:v>
                </c:pt>
                <c:pt idx="4">
                  <c:v>225618.0</c:v>
                </c:pt>
                <c:pt idx="5">
                  <c:v>228338.0</c:v>
                </c:pt>
                <c:pt idx="6">
                  <c:v>230322.0</c:v>
                </c:pt>
                <c:pt idx="7">
                  <c:v>232000.0</c:v>
                </c:pt>
                <c:pt idx="8">
                  <c:v>235499.0</c:v>
                </c:pt>
                <c:pt idx="9">
                  <c:v>238064.0</c:v>
                </c:pt>
                <c:pt idx="10">
                  <c:v>239261.0</c:v>
                </c:pt>
                <c:pt idx="11">
                  <c:v>239989.0</c:v>
                </c:pt>
                <c:pt idx="12">
                  <c:v>242913.0</c:v>
                </c:pt>
                <c:pt idx="13">
                  <c:v>243795.0</c:v>
                </c:pt>
                <c:pt idx="14">
                  <c:v>250404.0</c:v>
                </c:pt>
                <c:pt idx="15">
                  <c:v>250845.0</c:v>
                </c:pt>
                <c:pt idx="16">
                  <c:v>251263.0</c:v>
                </c:pt>
                <c:pt idx="17">
                  <c:v>258789.0</c:v>
                </c:pt>
                <c:pt idx="18">
                  <c:v>259187.0</c:v>
                </c:pt>
                <c:pt idx="19">
                  <c:v>259401.0</c:v>
                </c:pt>
                <c:pt idx="20">
                  <c:v>262310.0</c:v>
                </c:pt>
                <c:pt idx="21">
                  <c:v>280829.0</c:v>
                </c:pt>
              </c:numCache>
            </c:numRef>
          </c:xVal>
          <c:yVal>
            <c:numRef>
              <c:f>'[Post%20and%20Pre%20Plot%20and%20spreadsheet.xls]Sheet1'!$N$3:$N$24</c:f>
              <c:numCache>
                <c:formatCode>General</c:formatCode>
                <c:ptCount val="22"/>
                <c:pt idx="0">
                  <c:v>4.0</c:v>
                </c:pt>
                <c:pt idx="1">
                  <c:v>4.0</c:v>
                </c:pt>
                <c:pt idx="2">
                  <c:v>4.0</c:v>
                </c:pt>
                <c:pt idx="3">
                  <c:v>4.0</c:v>
                </c:pt>
                <c:pt idx="4">
                  <c:v>3.0</c:v>
                </c:pt>
                <c:pt idx="5">
                  <c:v>4.0</c:v>
                </c:pt>
                <c:pt idx="6">
                  <c:v>3.0</c:v>
                </c:pt>
                <c:pt idx="7">
                  <c:v>3.0</c:v>
                </c:pt>
                <c:pt idx="8">
                  <c:v>4.0</c:v>
                </c:pt>
                <c:pt idx="9">
                  <c:v>2.0</c:v>
                </c:pt>
                <c:pt idx="10">
                  <c:v>3.0</c:v>
                </c:pt>
                <c:pt idx="11">
                  <c:v>4.0</c:v>
                </c:pt>
                <c:pt idx="12">
                  <c:v>4.0</c:v>
                </c:pt>
                <c:pt idx="13">
                  <c:v>3.0</c:v>
                </c:pt>
                <c:pt idx="14">
                  <c:v>3.0</c:v>
                </c:pt>
                <c:pt idx="15">
                  <c:v>4.0</c:v>
                </c:pt>
                <c:pt idx="16">
                  <c:v>3.0</c:v>
                </c:pt>
                <c:pt idx="17">
                  <c:v>4.0</c:v>
                </c:pt>
                <c:pt idx="18">
                  <c:v>4.0</c:v>
                </c:pt>
                <c:pt idx="19">
                  <c:v>4.0</c:v>
                </c:pt>
                <c:pt idx="20">
                  <c:v>4.0</c:v>
                </c:pt>
                <c:pt idx="21">
                  <c:v>3.0</c:v>
                </c:pt>
              </c:numCache>
            </c:numRef>
          </c:yVal>
          <c:smooth val="0"/>
        </c:ser>
        <c:dLbls>
          <c:showLegendKey val="0"/>
          <c:showVal val="0"/>
          <c:showCatName val="0"/>
          <c:showSerName val="0"/>
          <c:showPercent val="0"/>
          <c:showBubbleSize val="0"/>
        </c:dLbls>
        <c:axId val="2055305896"/>
        <c:axId val="2055311384"/>
      </c:scatterChart>
      <c:valAx>
        <c:axId val="2055305896"/>
        <c:scaling>
          <c:orientation val="minMax"/>
        </c:scaling>
        <c:delete val="0"/>
        <c:axPos val="b"/>
        <c:title>
          <c:tx>
            <c:rich>
              <a:bodyPr/>
              <a:lstStyle/>
              <a:p>
                <a:pPr>
                  <a:defRPr/>
                </a:pPr>
                <a:r>
                  <a:rPr lang="en-US"/>
                  <a:t>Student ID</a:t>
                </a:r>
              </a:p>
            </c:rich>
          </c:tx>
          <c:layout/>
          <c:overlay val="0"/>
        </c:title>
        <c:numFmt formatCode="General" sourceLinked="1"/>
        <c:majorTickMark val="none"/>
        <c:minorTickMark val="none"/>
        <c:tickLblPos val="nextTo"/>
        <c:crossAx val="2055311384"/>
        <c:crosses val="autoZero"/>
        <c:crossBetween val="midCat"/>
      </c:valAx>
      <c:valAx>
        <c:axId val="2055311384"/>
        <c:scaling>
          <c:orientation val="minMax"/>
        </c:scaling>
        <c:delete val="0"/>
        <c:axPos val="l"/>
        <c:majorGridlines/>
        <c:title>
          <c:tx>
            <c:rich>
              <a:bodyPr/>
              <a:lstStyle/>
              <a:p>
                <a:pPr>
                  <a:defRPr/>
                </a:pPr>
                <a:r>
                  <a:rPr lang="en-US"/>
                  <a:t>Score</a:t>
                </a:r>
              </a:p>
            </c:rich>
          </c:tx>
          <c:layout/>
          <c:overlay val="0"/>
        </c:title>
        <c:numFmt formatCode="General" sourceLinked="1"/>
        <c:majorTickMark val="none"/>
        <c:minorTickMark val="none"/>
        <c:tickLblPos val="nextTo"/>
        <c:crossAx val="2055305896"/>
        <c:crosses val="autoZero"/>
        <c:crossBetween val="midCat"/>
      </c:valAx>
    </c:plotArea>
    <c:legend>
      <c:legendPos val="r"/>
      <c:layout/>
      <c:overlay val="0"/>
    </c:legend>
    <c:plotVisOnly val="1"/>
    <c:dispBlanksAs val="gap"/>
    <c:showDLblsOverMax val="0"/>
  </c:chart>
  <c:spPr>
    <a:solidFill>
      <a:schemeClr val="bg1"/>
    </a:solidFill>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CC0CB7-3FF8-F744-B675-88DA734A2064}" type="datetimeFigureOut">
              <a:rPr lang="en-US" smtClean="0"/>
              <a:t>7/22/12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A6D9A-9F06-9947-897A-8A42578E34C7}" type="slidenum">
              <a:rPr lang="en-US" smtClean="0"/>
              <a:t>‹#›</a:t>
            </a:fld>
            <a:endParaRPr lang="en-US"/>
          </a:p>
        </p:txBody>
      </p:sp>
    </p:spTree>
    <p:extLst>
      <p:ext uri="{BB962C8B-B14F-4D97-AF65-F5344CB8AC3E}">
        <p14:creationId xmlns:p14="http://schemas.microsoft.com/office/powerpoint/2010/main" val="164772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7/22/12</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497950" rtl="0" eaLnBrk="1" latinLnBrk="0" hangingPunct="1">
      <a:defRPr sz="3300" kern="1200">
        <a:solidFill>
          <a:schemeClr val="tx1"/>
        </a:solidFill>
        <a:latin typeface="+mn-lt"/>
        <a:ea typeface="+mn-ea"/>
        <a:cs typeface="+mn-cs"/>
      </a:defRPr>
    </a:lvl1pPr>
    <a:lvl2pPr marL="1248970" algn="l" defTabSz="2497950" rtl="0" eaLnBrk="1" latinLnBrk="0" hangingPunct="1">
      <a:defRPr sz="3300" kern="1200">
        <a:solidFill>
          <a:schemeClr val="tx1"/>
        </a:solidFill>
        <a:latin typeface="+mn-lt"/>
        <a:ea typeface="+mn-ea"/>
        <a:cs typeface="+mn-cs"/>
      </a:defRPr>
    </a:lvl2pPr>
    <a:lvl3pPr marL="2497950" algn="l" defTabSz="2497950" rtl="0" eaLnBrk="1" latinLnBrk="0" hangingPunct="1">
      <a:defRPr sz="3300" kern="1200">
        <a:solidFill>
          <a:schemeClr val="tx1"/>
        </a:solidFill>
        <a:latin typeface="+mn-lt"/>
        <a:ea typeface="+mn-ea"/>
        <a:cs typeface="+mn-cs"/>
      </a:defRPr>
    </a:lvl3pPr>
    <a:lvl4pPr marL="3746931" algn="l" defTabSz="2497950" rtl="0" eaLnBrk="1" latinLnBrk="0" hangingPunct="1">
      <a:defRPr sz="3300" kern="1200">
        <a:solidFill>
          <a:schemeClr val="tx1"/>
        </a:solidFill>
        <a:latin typeface="+mn-lt"/>
        <a:ea typeface="+mn-ea"/>
        <a:cs typeface="+mn-cs"/>
      </a:defRPr>
    </a:lvl4pPr>
    <a:lvl5pPr marL="4995900" algn="l" defTabSz="2497950" rtl="0" eaLnBrk="1" latinLnBrk="0" hangingPunct="1">
      <a:defRPr sz="3300" kern="1200">
        <a:solidFill>
          <a:schemeClr val="tx1"/>
        </a:solidFill>
        <a:latin typeface="+mn-lt"/>
        <a:ea typeface="+mn-ea"/>
        <a:cs typeface="+mn-cs"/>
      </a:defRPr>
    </a:lvl5pPr>
    <a:lvl6pPr marL="6244881" algn="l" defTabSz="2497950" rtl="0" eaLnBrk="1" latinLnBrk="0" hangingPunct="1">
      <a:defRPr sz="3300" kern="1200">
        <a:solidFill>
          <a:schemeClr val="tx1"/>
        </a:solidFill>
        <a:latin typeface="+mn-lt"/>
        <a:ea typeface="+mn-ea"/>
        <a:cs typeface="+mn-cs"/>
      </a:defRPr>
    </a:lvl6pPr>
    <a:lvl7pPr marL="7493856" algn="l" defTabSz="2497950" rtl="0" eaLnBrk="1" latinLnBrk="0" hangingPunct="1">
      <a:defRPr sz="3300" kern="1200">
        <a:solidFill>
          <a:schemeClr val="tx1"/>
        </a:solidFill>
        <a:latin typeface="+mn-lt"/>
        <a:ea typeface="+mn-ea"/>
        <a:cs typeface="+mn-cs"/>
      </a:defRPr>
    </a:lvl7pPr>
    <a:lvl8pPr marL="8742837" algn="l" defTabSz="2497950" rtl="0" eaLnBrk="1" latinLnBrk="0" hangingPunct="1">
      <a:defRPr sz="3300" kern="1200">
        <a:solidFill>
          <a:schemeClr val="tx1"/>
        </a:solidFill>
        <a:latin typeface="+mn-lt"/>
        <a:ea typeface="+mn-ea"/>
        <a:cs typeface="+mn-cs"/>
      </a:defRPr>
    </a:lvl8pPr>
    <a:lvl9pPr marL="9991815" algn="l" defTabSz="2497950"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59" y="3063176"/>
            <a:ext cx="628550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2" y="2641754"/>
            <a:ext cx="6280548"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57150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409825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576462" y="7261350"/>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2026" y="3063176"/>
            <a:ext cx="6280545"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6" y="2641754"/>
            <a:ext cx="6280548"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11509" y="3063176"/>
            <a:ext cx="6280545"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906500" y="2641754"/>
            <a:ext cx="6286500"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6030" y="2641754"/>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6030" y="3063176"/>
            <a:ext cx="627938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576030" y="7291461"/>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0574461" y="7749556"/>
            <a:ext cx="6282531"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576030" y="12994806"/>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0574461" y="13432568"/>
            <a:ext cx="6282531"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565159" y="7699312"/>
            <a:ext cx="628550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3662401" y="1078206"/>
            <a:ext cx="20107275" cy="598231"/>
          </a:xfrm>
          <a:prstGeom prst="rect">
            <a:avLst/>
          </a:prstGeom>
        </p:spPr>
        <p:txBody>
          <a:bodyPr lIns="91088" tIns="45544" rIns="91088" bIns="45544">
            <a:normAutofit/>
          </a:bodyPr>
          <a:lstStyle>
            <a:lvl1pPr algn="ctr">
              <a:buFontTx/>
              <a:buNone/>
              <a:defRPr sz="36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401" y="1676400"/>
            <a:ext cx="20107275" cy="634555"/>
          </a:xfrm>
          <a:prstGeom prst="rect">
            <a:avLst/>
          </a:prstGeom>
        </p:spPr>
        <p:txBody>
          <a:bodyPr lIns="91088" tIns="45544" rIns="91088" bIns="45544">
            <a:normAutofit/>
          </a:bodyPr>
          <a:lstStyle>
            <a:lvl1pPr algn="ctr">
              <a:buFontTx/>
              <a:buNone/>
              <a:defRPr sz="2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401" y="232422"/>
            <a:ext cx="20107275" cy="834415"/>
          </a:xfrm>
          <a:prstGeom prst="rect">
            <a:avLst/>
          </a:prstGeom>
        </p:spPr>
        <p:txBody>
          <a:bodyPr lIns="91088" tIns="45544" rIns="91088" bIns="45544">
            <a:normAutofit/>
          </a:bodyPr>
          <a:lstStyle>
            <a:lvl1pPr algn="ctr">
              <a:buFontTx/>
              <a:buNone/>
              <a:defRPr sz="4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76"/>
            <a:ext cx="8494548"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509" y="2625402"/>
            <a:ext cx="8483205"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76509" y="9035740"/>
            <a:ext cx="8495541"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588801" y="8614022"/>
            <a:ext cx="848320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9471470" y="10733360"/>
            <a:ext cx="8482209"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9471470" y="10279238"/>
            <a:ext cx="8482209"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9476432" y="3087464"/>
            <a:ext cx="8482209"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9471470" y="2625402"/>
            <a:ext cx="8487171"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18372386" y="2625402"/>
            <a:ext cx="848501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18372386" y="3063176"/>
            <a:ext cx="8485017"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8372386" y="8597966"/>
            <a:ext cx="848501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18369192" y="9056060"/>
            <a:ext cx="8488164"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8372386" y="12832233"/>
            <a:ext cx="848501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18372336" y="13290328"/>
            <a:ext cx="8488164"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58" name="Text Placeholder 5"/>
          <p:cNvSpPr>
            <a:spLocks noGrp="1"/>
          </p:cNvSpPr>
          <p:nvPr>
            <p:ph type="body" sz="quarter" idx="95"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59" name="Text Placeholder 3"/>
          <p:cNvSpPr>
            <a:spLocks noGrp="1"/>
          </p:cNvSpPr>
          <p:nvPr>
            <p:ph type="body" sz="quarter" idx="107"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2" name="Text Placeholder 3"/>
          <p:cNvSpPr>
            <a:spLocks noGrp="1"/>
          </p:cNvSpPr>
          <p:nvPr>
            <p:ph type="body" sz="quarter" idx="116"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4" name="Text Placeholder 3"/>
          <p:cNvSpPr>
            <a:spLocks noGrp="1"/>
          </p:cNvSpPr>
          <p:nvPr>
            <p:ph type="body" sz="quarter" idx="117"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5" name="Text Placeholder 3"/>
          <p:cNvSpPr>
            <a:spLocks noGrp="1"/>
          </p:cNvSpPr>
          <p:nvPr>
            <p:ph type="body" sz="quarter" idx="118"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7" name="Text Placeholder 3"/>
          <p:cNvSpPr>
            <a:spLocks noGrp="1"/>
          </p:cNvSpPr>
          <p:nvPr>
            <p:ph type="body" sz="quarter" idx="119"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8" name="Text Placeholder 3"/>
          <p:cNvSpPr>
            <a:spLocks noGrp="1"/>
          </p:cNvSpPr>
          <p:nvPr>
            <p:ph type="body" sz="quarter" idx="120"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0" name="Text Placeholder 3"/>
          <p:cNvSpPr>
            <a:spLocks noGrp="1"/>
          </p:cNvSpPr>
          <p:nvPr>
            <p:ph type="body" sz="quarter" idx="121"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1" name="Text Placeholder 3"/>
          <p:cNvSpPr>
            <a:spLocks noGrp="1"/>
          </p:cNvSpPr>
          <p:nvPr>
            <p:ph type="body" sz="quarter" idx="122"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23"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24"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25"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105" name="Picture Placeholder 13"/>
          <p:cNvSpPr>
            <a:spLocks noGrp="1"/>
          </p:cNvSpPr>
          <p:nvPr>
            <p:ph type="pic" sz="quarter" idx="11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06" name="Picture Placeholder 13"/>
          <p:cNvSpPr>
            <a:spLocks noGrp="1"/>
          </p:cNvSpPr>
          <p:nvPr>
            <p:ph type="pic" sz="quarter" idx="126"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07" name="Picture Placeholder 13"/>
          <p:cNvSpPr>
            <a:spLocks noGrp="1"/>
          </p:cNvSpPr>
          <p:nvPr>
            <p:ph type="pic" sz="quarter" idx="127"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08" name="Picture Placeholder 13"/>
          <p:cNvSpPr>
            <a:spLocks noGrp="1"/>
          </p:cNvSpPr>
          <p:nvPr>
            <p:ph type="pic" sz="quarter" idx="128"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09" name="Picture Placeholder 13"/>
          <p:cNvSpPr>
            <a:spLocks noGrp="1"/>
          </p:cNvSpPr>
          <p:nvPr>
            <p:ph type="pic" sz="quarter" idx="129"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0" name="Picture Placeholder 13"/>
          <p:cNvSpPr>
            <a:spLocks noGrp="1"/>
          </p:cNvSpPr>
          <p:nvPr>
            <p:ph type="pic" sz="quarter" idx="130"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1" name="Picture Placeholder 13"/>
          <p:cNvSpPr>
            <a:spLocks noGrp="1"/>
          </p:cNvSpPr>
          <p:nvPr>
            <p:ph type="pic" sz="quarter" idx="131"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4" name="Picture Placeholder 13"/>
          <p:cNvSpPr>
            <a:spLocks noGrp="1"/>
          </p:cNvSpPr>
          <p:nvPr>
            <p:ph type="pic" sz="quarter" idx="132"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5" name="Picture Placeholder 13"/>
          <p:cNvSpPr>
            <a:spLocks noGrp="1"/>
          </p:cNvSpPr>
          <p:nvPr>
            <p:ph type="pic" sz="quarter" idx="133"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6" name="Picture Placeholder 13"/>
          <p:cNvSpPr>
            <a:spLocks noGrp="1"/>
          </p:cNvSpPr>
          <p:nvPr>
            <p:ph type="pic" sz="quarter" idx="134"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7" name="Picture Placeholder 13"/>
          <p:cNvSpPr>
            <a:spLocks noGrp="1"/>
          </p:cNvSpPr>
          <p:nvPr>
            <p:ph type="pic" sz="quarter" idx="13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8" name="Text Placeholder 5"/>
          <p:cNvSpPr>
            <a:spLocks noGrp="1"/>
          </p:cNvSpPr>
          <p:nvPr>
            <p:ph type="body" sz="quarter" idx="136"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19" name="Text Placeholder 5"/>
          <p:cNvSpPr>
            <a:spLocks noGrp="1"/>
          </p:cNvSpPr>
          <p:nvPr>
            <p:ph type="body" sz="quarter" idx="137"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0" name="Text Placeholder 5"/>
          <p:cNvSpPr>
            <a:spLocks noGrp="1"/>
          </p:cNvSpPr>
          <p:nvPr>
            <p:ph type="body" sz="quarter" idx="138"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1" name="Text Placeholder 5"/>
          <p:cNvSpPr>
            <a:spLocks noGrp="1"/>
          </p:cNvSpPr>
          <p:nvPr>
            <p:ph type="body" sz="quarter" idx="139"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2" name="Text Placeholder 5"/>
          <p:cNvSpPr>
            <a:spLocks noGrp="1"/>
          </p:cNvSpPr>
          <p:nvPr>
            <p:ph type="body" sz="quarter" idx="140"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3" name="Text Placeholder 5"/>
          <p:cNvSpPr>
            <a:spLocks noGrp="1"/>
          </p:cNvSpPr>
          <p:nvPr>
            <p:ph type="body" sz="quarter" idx="141"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4" name="Text Placeholder 5"/>
          <p:cNvSpPr>
            <a:spLocks noGrp="1"/>
          </p:cNvSpPr>
          <p:nvPr>
            <p:ph type="body" sz="quarter" idx="142"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5" name="Text Placeholder 5"/>
          <p:cNvSpPr>
            <a:spLocks noGrp="1"/>
          </p:cNvSpPr>
          <p:nvPr>
            <p:ph type="body" sz="quarter" idx="143"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6" name="Text Placeholder 5"/>
          <p:cNvSpPr>
            <a:spLocks noGrp="1"/>
          </p:cNvSpPr>
          <p:nvPr>
            <p:ph type="body" sz="quarter" idx="144"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7" name="Text Placeholder 5"/>
          <p:cNvSpPr>
            <a:spLocks noGrp="1"/>
          </p:cNvSpPr>
          <p:nvPr>
            <p:ph type="body" sz="quarter" idx="145"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8" name="Text Placeholder 5"/>
          <p:cNvSpPr>
            <a:spLocks noGrp="1"/>
          </p:cNvSpPr>
          <p:nvPr>
            <p:ph type="body" sz="quarter" idx="146"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9" name="Text Placeholder 5"/>
          <p:cNvSpPr>
            <a:spLocks noGrp="1"/>
          </p:cNvSpPr>
          <p:nvPr>
            <p:ph type="body" sz="quarter" idx="147"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30" name="Text Placeholder 5"/>
          <p:cNvSpPr>
            <a:spLocks noGrp="1"/>
          </p:cNvSpPr>
          <p:nvPr>
            <p:ph type="body" sz="quarter" idx="148"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31" name="Text Placeholder 5"/>
          <p:cNvSpPr>
            <a:spLocks noGrp="1"/>
          </p:cNvSpPr>
          <p:nvPr>
            <p:ph type="body" sz="quarter" idx="149"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0" name="Picture Placeholder 13"/>
          <p:cNvSpPr>
            <a:spLocks noGrp="1"/>
          </p:cNvSpPr>
          <p:nvPr>
            <p:ph type="pic" sz="quarter" idx="15" hasCustomPrompt="1"/>
          </p:nvPr>
        </p:nvSpPr>
        <p:spPr>
          <a:xfrm>
            <a:off x="57150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61" name="Picture Placeholder 13"/>
          <p:cNvSpPr>
            <a:spLocks noGrp="1"/>
          </p:cNvSpPr>
          <p:nvPr>
            <p:ph type="pic" sz="quarter" idx="18" hasCustomPrompt="1"/>
          </p:nvPr>
        </p:nvSpPr>
        <p:spPr>
          <a:xfrm>
            <a:off x="2409825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72" name="Text Placeholder 76"/>
          <p:cNvSpPr>
            <a:spLocks noGrp="1"/>
          </p:cNvSpPr>
          <p:nvPr>
            <p:ph type="body" sz="quarter" idx="150" hasCustomPrompt="1"/>
          </p:nvPr>
        </p:nvSpPr>
        <p:spPr>
          <a:xfrm>
            <a:off x="3662401" y="1078206"/>
            <a:ext cx="20107275" cy="598231"/>
          </a:xfrm>
          <a:prstGeom prst="rect">
            <a:avLst/>
          </a:prstGeom>
        </p:spPr>
        <p:txBody>
          <a:bodyPr lIns="91088" tIns="45544" rIns="91088" bIns="45544">
            <a:normAutofit/>
          </a:bodyPr>
          <a:lstStyle>
            <a:lvl1pPr algn="ctr">
              <a:buFontTx/>
              <a:buNone/>
              <a:defRPr sz="36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authors</a:t>
            </a:r>
            <a:endParaRPr lang="en-US" dirty="0"/>
          </a:p>
        </p:txBody>
      </p:sp>
      <p:sp>
        <p:nvSpPr>
          <p:cNvPr id="75" name="Text Placeholder 76"/>
          <p:cNvSpPr>
            <a:spLocks noGrp="1"/>
          </p:cNvSpPr>
          <p:nvPr>
            <p:ph type="body" sz="quarter" idx="184" hasCustomPrompt="1"/>
          </p:nvPr>
        </p:nvSpPr>
        <p:spPr>
          <a:xfrm>
            <a:off x="3662401" y="1676400"/>
            <a:ext cx="20107275" cy="634555"/>
          </a:xfrm>
          <a:prstGeom prst="rect">
            <a:avLst/>
          </a:prstGeom>
        </p:spPr>
        <p:txBody>
          <a:bodyPr lIns="91088" tIns="45544" rIns="91088" bIns="45544">
            <a:normAutofit/>
          </a:bodyPr>
          <a:lstStyle>
            <a:lvl1pPr algn="ctr">
              <a:buFontTx/>
              <a:buNone/>
              <a:defRPr sz="2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affiliations</a:t>
            </a:r>
            <a:endParaRPr lang="en-US" dirty="0"/>
          </a:p>
        </p:txBody>
      </p:sp>
      <p:sp>
        <p:nvSpPr>
          <p:cNvPr id="77" name="Text Placeholder 76"/>
          <p:cNvSpPr>
            <a:spLocks noGrp="1"/>
          </p:cNvSpPr>
          <p:nvPr>
            <p:ph type="body" sz="quarter" idx="185" hasCustomPrompt="1"/>
          </p:nvPr>
        </p:nvSpPr>
        <p:spPr>
          <a:xfrm>
            <a:off x="3662401" y="232422"/>
            <a:ext cx="20107275" cy="834415"/>
          </a:xfrm>
          <a:prstGeom prst="rect">
            <a:avLst/>
          </a:prstGeom>
        </p:spPr>
        <p:txBody>
          <a:bodyPr lIns="91088" tIns="45544" rIns="91088" bIns="45544">
            <a:normAutofit/>
          </a:bodyPr>
          <a:lstStyle>
            <a:lvl1pPr algn="ctr">
              <a:buFontTx/>
              <a:buNone/>
              <a:defRPr sz="4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59" y="3063176"/>
            <a:ext cx="628550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2" y="2641754"/>
            <a:ext cx="6280548"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57150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409825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576462" y="7261350"/>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2026" y="3063176"/>
            <a:ext cx="6280545"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6" y="2641754"/>
            <a:ext cx="6280548"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11509" y="3063176"/>
            <a:ext cx="6280545"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906500" y="2641754"/>
            <a:ext cx="6286500"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6030" y="2641754"/>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6030" y="3063176"/>
            <a:ext cx="627938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576030" y="7291461"/>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0574461" y="7749556"/>
            <a:ext cx="6282531"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576030" y="12994806"/>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0574461" y="13432568"/>
            <a:ext cx="6282531"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565159" y="7699312"/>
            <a:ext cx="628550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3662401" y="1078206"/>
            <a:ext cx="20107275" cy="598231"/>
          </a:xfrm>
          <a:prstGeom prst="rect">
            <a:avLst/>
          </a:prstGeom>
        </p:spPr>
        <p:txBody>
          <a:bodyPr lIns="91088" tIns="45544" rIns="91088" bIns="45544">
            <a:normAutofit/>
          </a:bodyPr>
          <a:lstStyle>
            <a:lvl1pPr algn="ctr">
              <a:buFontTx/>
              <a:buNone/>
              <a:defRPr sz="36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401" y="1676400"/>
            <a:ext cx="20107275" cy="634555"/>
          </a:xfrm>
          <a:prstGeom prst="rect">
            <a:avLst/>
          </a:prstGeom>
        </p:spPr>
        <p:txBody>
          <a:bodyPr lIns="91088" tIns="45544" rIns="91088" bIns="45544">
            <a:normAutofit/>
          </a:bodyPr>
          <a:lstStyle>
            <a:lvl1pPr algn="ctr">
              <a:buFontTx/>
              <a:buNone/>
              <a:defRPr sz="2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401" y="232422"/>
            <a:ext cx="20107275" cy="834415"/>
          </a:xfrm>
          <a:prstGeom prst="rect">
            <a:avLst/>
          </a:prstGeom>
        </p:spPr>
        <p:txBody>
          <a:bodyPr lIns="91088" tIns="45544" rIns="91088" bIns="45544">
            <a:normAutofit/>
          </a:bodyPr>
          <a:lstStyle>
            <a:lvl1pPr algn="ctr">
              <a:buFontTx/>
              <a:buNone/>
              <a:defRPr sz="4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55" y="3063176"/>
            <a:ext cx="6285507"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570789" y="2625402"/>
            <a:ext cx="6280548"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67813" y="7540832"/>
            <a:ext cx="6286500"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570294" y="7098789"/>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7241986" y="3079528"/>
            <a:ext cx="12950031"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7241986" y="2625402"/>
            <a:ext cx="12950031"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7241986" y="10988000"/>
            <a:ext cx="12950031"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7241986" y="10529906"/>
            <a:ext cx="12950031"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0600630" y="2625402"/>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0600630" y="3083500"/>
            <a:ext cx="6279387"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0600630" y="7128902"/>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0599058" y="7586996"/>
            <a:ext cx="6282531"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0600630" y="12832247"/>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0599058" y="13290328"/>
            <a:ext cx="6282531"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Enter your text here</a:t>
            </a:r>
            <a:endParaRPr lang="en-US" dirty="0"/>
          </a:p>
        </p:txBody>
      </p:sp>
      <p:sp>
        <p:nvSpPr>
          <p:cNvPr id="60" name="Text Placeholder 5"/>
          <p:cNvSpPr>
            <a:spLocks noGrp="1"/>
          </p:cNvSpPr>
          <p:nvPr>
            <p:ph type="body" sz="quarter" idx="95"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1" name="Text Placeholder 3"/>
          <p:cNvSpPr>
            <a:spLocks noGrp="1"/>
          </p:cNvSpPr>
          <p:nvPr>
            <p:ph type="body" sz="quarter" idx="107"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2" name="Text Placeholder 3"/>
          <p:cNvSpPr>
            <a:spLocks noGrp="1"/>
          </p:cNvSpPr>
          <p:nvPr>
            <p:ph type="body" sz="quarter" idx="116"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3" name="Text Placeholder 3"/>
          <p:cNvSpPr>
            <a:spLocks noGrp="1"/>
          </p:cNvSpPr>
          <p:nvPr>
            <p:ph type="body" sz="quarter" idx="117"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4" name="Text Placeholder 3"/>
          <p:cNvSpPr>
            <a:spLocks noGrp="1"/>
          </p:cNvSpPr>
          <p:nvPr>
            <p:ph type="body" sz="quarter" idx="118"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5" name="Text Placeholder 3"/>
          <p:cNvSpPr>
            <a:spLocks noGrp="1"/>
          </p:cNvSpPr>
          <p:nvPr>
            <p:ph type="body" sz="quarter" idx="119"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6" name="Text Placeholder 3"/>
          <p:cNvSpPr>
            <a:spLocks noGrp="1"/>
          </p:cNvSpPr>
          <p:nvPr>
            <p:ph type="body" sz="quarter" idx="120"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7" name="Text Placeholder 3"/>
          <p:cNvSpPr>
            <a:spLocks noGrp="1"/>
          </p:cNvSpPr>
          <p:nvPr>
            <p:ph type="body" sz="quarter" idx="121"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8" name="Text Placeholder 3"/>
          <p:cNvSpPr>
            <a:spLocks noGrp="1"/>
          </p:cNvSpPr>
          <p:nvPr>
            <p:ph type="body" sz="quarter" idx="122"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9" name="Text Placeholder 3"/>
          <p:cNvSpPr>
            <a:spLocks noGrp="1"/>
          </p:cNvSpPr>
          <p:nvPr>
            <p:ph type="body" sz="quarter" idx="123"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1" name="Text Placeholder 3"/>
          <p:cNvSpPr>
            <a:spLocks noGrp="1"/>
          </p:cNvSpPr>
          <p:nvPr>
            <p:ph type="body" sz="quarter" idx="124"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2" name="Text Placeholder 3"/>
          <p:cNvSpPr>
            <a:spLocks noGrp="1"/>
          </p:cNvSpPr>
          <p:nvPr>
            <p:ph type="body" sz="quarter" idx="125"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3" name="Picture Placeholder 13"/>
          <p:cNvSpPr>
            <a:spLocks noGrp="1"/>
          </p:cNvSpPr>
          <p:nvPr>
            <p:ph type="pic" sz="quarter" idx="11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74" name="Picture Placeholder 13"/>
          <p:cNvSpPr>
            <a:spLocks noGrp="1"/>
          </p:cNvSpPr>
          <p:nvPr>
            <p:ph type="pic" sz="quarter" idx="126"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75" name="Picture Placeholder 13"/>
          <p:cNvSpPr>
            <a:spLocks noGrp="1"/>
          </p:cNvSpPr>
          <p:nvPr>
            <p:ph type="pic" sz="quarter" idx="127"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76" name="Picture Placeholder 13"/>
          <p:cNvSpPr>
            <a:spLocks noGrp="1"/>
          </p:cNvSpPr>
          <p:nvPr>
            <p:ph type="pic" sz="quarter" idx="128"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77" name="Picture Placeholder 13"/>
          <p:cNvSpPr>
            <a:spLocks noGrp="1"/>
          </p:cNvSpPr>
          <p:nvPr>
            <p:ph type="pic" sz="quarter" idx="129"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78" name="Picture Placeholder 13"/>
          <p:cNvSpPr>
            <a:spLocks noGrp="1"/>
          </p:cNvSpPr>
          <p:nvPr>
            <p:ph type="pic" sz="quarter" idx="130"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79" name="Picture Placeholder 13"/>
          <p:cNvSpPr>
            <a:spLocks noGrp="1"/>
          </p:cNvSpPr>
          <p:nvPr>
            <p:ph type="pic" sz="quarter" idx="131"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0" name="Picture Placeholder 13"/>
          <p:cNvSpPr>
            <a:spLocks noGrp="1"/>
          </p:cNvSpPr>
          <p:nvPr>
            <p:ph type="pic" sz="quarter" idx="132"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0" name="Text Placeholder 5"/>
          <p:cNvSpPr>
            <a:spLocks noGrp="1"/>
          </p:cNvSpPr>
          <p:nvPr>
            <p:ph type="body" sz="quarter" idx="144"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1" name="Text Placeholder 5"/>
          <p:cNvSpPr>
            <a:spLocks noGrp="1"/>
          </p:cNvSpPr>
          <p:nvPr>
            <p:ph type="body" sz="quarter" idx="145"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2" name="Text Placeholder 5"/>
          <p:cNvSpPr>
            <a:spLocks noGrp="1"/>
          </p:cNvSpPr>
          <p:nvPr>
            <p:ph type="body" sz="quarter" idx="146"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3" name="Text Placeholder 5"/>
          <p:cNvSpPr>
            <a:spLocks noGrp="1"/>
          </p:cNvSpPr>
          <p:nvPr>
            <p:ph type="body" sz="quarter" idx="147"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4" name="Text Placeholder 5"/>
          <p:cNvSpPr>
            <a:spLocks noGrp="1"/>
          </p:cNvSpPr>
          <p:nvPr>
            <p:ph type="body" sz="quarter" idx="148"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5" name="Text Placeholder 5"/>
          <p:cNvSpPr>
            <a:spLocks noGrp="1"/>
          </p:cNvSpPr>
          <p:nvPr>
            <p:ph type="body" sz="quarter" idx="149"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58" name="Picture Placeholder 13"/>
          <p:cNvSpPr>
            <a:spLocks noGrp="1"/>
          </p:cNvSpPr>
          <p:nvPr>
            <p:ph type="pic" sz="quarter" idx="15" hasCustomPrompt="1"/>
          </p:nvPr>
        </p:nvSpPr>
        <p:spPr>
          <a:xfrm>
            <a:off x="57150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59" name="Picture Placeholder 13"/>
          <p:cNvSpPr>
            <a:spLocks noGrp="1"/>
          </p:cNvSpPr>
          <p:nvPr>
            <p:ph type="pic" sz="quarter" idx="18" hasCustomPrompt="1"/>
          </p:nvPr>
        </p:nvSpPr>
        <p:spPr>
          <a:xfrm>
            <a:off x="2409825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83" name="Text Placeholder 76"/>
          <p:cNvSpPr>
            <a:spLocks noGrp="1"/>
          </p:cNvSpPr>
          <p:nvPr>
            <p:ph type="body" sz="quarter" idx="150" hasCustomPrompt="1"/>
          </p:nvPr>
        </p:nvSpPr>
        <p:spPr>
          <a:xfrm>
            <a:off x="3662401" y="1078206"/>
            <a:ext cx="20107275" cy="598231"/>
          </a:xfrm>
          <a:prstGeom prst="rect">
            <a:avLst/>
          </a:prstGeom>
        </p:spPr>
        <p:txBody>
          <a:bodyPr lIns="91088" tIns="45544" rIns="91088" bIns="45544">
            <a:normAutofit/>
          </a:bodyPr>
          <a:lstStyle>
            <a:lvl1pPr algn="ctr">
              <a:buFontTx/>
              <a:buNone/>
              <a:defRPr sz="36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authors</a:t>
            </a:r>
            <a:endParaRPr lang="en-US" dirty="0"/>
          </a:p>
        </p:txBody>
      </p:sp>
      <p:sp>
        <p:nvSpPr>
          <p:cNvPr id="84" name="Text Placeholder 76"/>
          <p:cNvSpPr>
            <a:spLocks noGrp="1"/>
          </p:cNvSpPr>
          <p:nvPr>
            <p:ph type="body" sz="quarter" idx="184" hasCustomPrompt="1"/>
          </p:nvPr>
        </p:nvSpPr>
        <p:spPr>
          <a:xfrm>
            <a:off x="3662401" y="1676400"/>
            <a:ext cx="20107275" cy="634555"/>
          </a:xfrm>
          <a:prstGeom prst="rect">
            <a:avLst/>
          </a:prstGeom>
        </p:spPr>
        <p:txBody>
          <a:bodyPr lIns="91088" tIns="45544" rIns="91088" bIns="45544">
            <a:normAutofit/>
          </a:bodyPr>
          <a:lstStyle>
            <a:lvl1pPr algn="ctr">
              <a:buFontTx/>
              <a:buNone/>
              <a:defRPr sz="2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affiliations</a:t>
            </a:r>
            <a:endParaRPr lang="en-US" dirty="0"/>
          </a:p>
        </p:txBody>
      </p:sp>
      <p:sp>
        <p:nvSpPr>
          <p:cNvPr id="85" name="Text Placeholder 76"/>
          <p:cNvSpPr>
            <a:spLocks noGrp="1"/>
          </p:cNvSpPr>
          <p:nvPr>
            <p:ph type="body" sz="quarter" idx="185" hasCustomPrompt="1"/>
          </p:nvPr>
        </p:nvSpPr>
        <p:spPr>
          <a:xfrm>
            <a:off x="3662401" y="232422"/>
            <a:ext cx="20107275" cy="834415"/>
          </a:xfrm>
          <a:prstGeom prst="rect">
            <a:avLst/>
          </a:prstGeom>
        </p:spPr>
        <p:txBody>
          <a:bodyPr lIns="91088" tIns="45544" rIns="91088" bIns="45544">
            <a:normAutofit/>
          </a:bodyPr>
          <a:lstStyle>
            <a:lvl1pPr algn="ctr">
              <a:buFontTx/>
              <a:buNone/>
              <a:defRPr sz="4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59" y="3063176"/>
            <a:ext cx="628550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2" y="2641754"/>
            <a:ext cx="6280548"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57150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409825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576462" y="7261350"/>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2026" y="3063176"/>
            <a:ext cx="6280545"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6" y="2641754"/>
            <a:ext cx="6280548"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11509" y="3063176"/>
            <a:ext cx="6280545"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906500" y="2641754"/>
            <a:ext cx="6286500"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6030" y="2641754"/>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6030" y="3063176"/>
            <a:ext cx="627938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576030" y="7291461"/>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0574461" y="7749556"/>
            <a:ext cx="6282531"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576030" y="12994806"/>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0574461" y="13432568"/>
            <a:ext cx="6282531"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565159" y="7699312"/>
            <a:ext cx="628550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3662401" y="1078206"/>
            <a:ext cx="20107275" cy="598231"/>
          </a:xfrm>
          <a:prstGeom prst="rect">
            <a:avLst/>
          </a:prstGeom>
        </p:spPr>
        <p:txBody>
          <a:bodyPr lIns="91088" tIns="45544" rIns="91088" bIns="45544">
            <a:normAutofit/>
          </a:bodyPr>
          <a:lstStyle>
            <a:lvl1pPr algn="ctr">
              <a:buFontTx/>
              <a:buNone/>
              <a:defRPr sz="36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401" y="1676400"/>
            <a:ext cx="20107275" cy="634555"/>
          </a:xfrm>
          <a:prstGeom prst="rect">
            <a:avLst/>
          </a:prstGeom>
        </p:spPr>
        <p:txBody>
          <a:bodyPr lIns="91088" tIns="45544" rIns="91088" bIns="45544">
            <a:normAutofit/>
          </a:bodyPr>
          <a:lstStyle>
            <a:lvl1pPr algn="ctr">
              <a:buFontTx/>
              <a:buNone/>
              <a:defRPr sz="2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401" y="232422"/>
            <a:ext cx="20107275" cy="834415"/>
          </a:xfrm>
          <a:prstGeom prst="rect">
            <a:avLst/>
          </a:prstGeom>
        </p:spPr>
        <p:txBody>
          <a:bodyPr lIns="91088" tIns="45544" rIns="91088" bIns="45544">
            <a:normAutofit/>
          </a:bodyPr>
          <a:lstStyle>
            <a:lvl1pPr algn="ctr">
              <a:buFontTx/>
              <a:buNone/>
              <a:defRPr sz="4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hyperlink" Target="http://www.facebook.com/pages/PosterPresentationscom/217914411419?v=app_4949752878&amp;ref=ts" TargetMode="External"/><Relationship Id="rId7"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hyperlink" Target="http://www.facebook.com/pages/PosterPresentationscom/217914411419?v=app_4949752878&amp;ref=ts" TargetMode="External"/><Relationship Id="rId7" Type="http://schemas.openxmlformats.org/officeDocument/2006/relationships/image" Target="../media/image3.jpe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6" name="Rectangle 33"/>
          <p:cNvSpPr>
            <a:spLocks noChangeArrowheads="1"/>
          </p:cNvSpPr>
          <p:nvPr userDrawn="1"/>
        </p:nvSpPr>
        <p:spPr bwMode="auto">
          <a:xfrm>
            <a:off x="20570826" y="2703987"/>
            <a:ext cx="6286500" cy="13373100"/>
          </a:xfrm>
          <a:prstGeom prst="roundRect">
            <a:avLst>
              <a:gd name="adj" fmla="val 7616"/>
            </a:avLst>
          </a:prstGeom>
          <a:gradFill flip="none" rotWithShape="1">
            <a:gsLst>
              <a:gs pos="0">
                <a:srgbClr val="CDD2DE">
                  <a:alpha val="26000"/>
                </a:srgbClr>
              </a:gs>
              <a:gs pos="0">
                <a:schemeClr val="tx2">
                  <a:lumMod val="40000"/>
                  <a:lumOff val="60000"/>
                  <a:alpha val="26000"/>
                </a:schemeClr>
              </a:gs>
              <a:gs pos="100000">
                <a:srgbClr val="F3F5FA">
                  <a:alpha val="26000"/>
                </a:srgbClr>
              </a:gs>
            </a:gsLst>
            <a:lin ang="16200000" scaled="1"/>
            <a:tileRect/>
          </a:gradFill>
          <a:ln w="9525">
            <a:solidFill>
              <a:schemeClr val="tx2"/>
            </a:solidFill>
            <a:miter lim="800000"/>
            <a:headEnd/>
            <a:tailEnd/>
          </a:ln>
          <a:effectLst/>
        </p:spPr>
        <p:txBody>
          <a:bodyPr wrap="none" lIns="52031" tIns="26029" rIns="52031" bIns="26029" anchor="ctr"/>
          <a:lstStyle/>
          <a:p>
            <a:pPr>
              <a:defRPr/>
            </a:pPr>
            <a:endParaRPr lang="en-US" dirty="0"/>
          </a:p>
        </p:txBody>
      </p:sp>
      <p:sp>
        <p:nvSpPr>
          <p:cNvPr id="29" name="Rectangle 28"/>
          <p:cNvSpPr/>
          <p:nvPr/>
        </p:nvSpPr>
        <p:spPr>
          <a:xfrm>
            <a:off x="-6501492" y="-9799"/>
            <a:ext cx="6281538"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084" tIns="208162" rIns="104084" bIns="104084"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200" b="1" dirty="0" smtClean="0">
                <a:solidFill>
                  <a:srgbClr val="FFFF00"/>
                </a:solidFill>
                <a:latin typeface="Trebuchet MS" pitchFamily="34" charset="0"/>
              </a:rPr>
              <a:t>(--THIS SECTION DOES NOT PRINT--)</a:t>
            </a:r>
          </a:p>
          <a:p>
            <a:pPr algn="ctr"/>
            <a:endParaRPr lang="en-US" sz="1900" b="1" dirty="0" smtClean="0">
              <a:latin typeface="Trebuchet MS" pitchFamily="34" charset="0"/>
            </a:endParaRPr>
          </a:p>
          <a:p>
            <a:pPr defTabSz="2498139"/>
            <a:r>
              <a:rPr lang="en-US" sz="1900" dirty="0" smtClean="0">
                <a:latin typeface="Trebuchet MS" pitchFamily="34" charset="0"/>
              </a:rPr>
              <a:t>This PowerPoint</a:t>
            </a:r>
            <a:r>
              <a:rPr lang="en-US" sz="1900" baseline="0" dirty="0" smtClean="0">
                <a:latin typeface="Trebuchet MS" pitchFamily="34" charset="0"/>
              </a:rPr>
              <a:t> </a:t>
            </a:r>
            <a:r>
              <a:rPr lang="en-US" sz="1900" dirty="0" smtClean="0">
                <a:latin typeface="Trebuchet MS" pitchFamily="34" charset="0"/>
              </a:rPr>
              <a:t>2007 template produces</a:t>
            </a:r>
            <a:r>
              <a:rPr lang="en-US" sz="1900" baseline="0" dirty="0" smtClean="0">
                <a:latin typeface="Trebuchet MS" pitchFamily="34" charset="0"/>
              </a:rPr>
              <a:t> </a:t>
            </a:r>
            <a:r>
              <a:rPr lang="en-US" sz="1900" dirty="0" smtClean="0">
                <a:latin typeface="Trebuchet MS" pitchFamily="34" charset="0"/>
              </a:rPr>
              <a:t>a 36”x60” professional  poster. It</a:t>
            </a:r>
            <a:r>
              <a:rPr lang="en-US" sz="1900" baseline="0" dirty="0" smtClean="0">
                <a:latin typeface="Trebuchet MS" pitchFamily="34" charset="0"/>
              </a:rPr>
              <a:t> </a:t>
            </a:r>
            <a:r>
              <a:rPr lang="en-US" sz="1900" dirty="0" smtClean="0">
                <a:latin typeface="Trebuchet MS" pitchFamily="34" charset="0"/>
              </a:rPr>
              <a:t>will save you valuable time placing titles, subtitles,</a:t>
            </a:r>
            <a:r>
              <a:rPr lang="en-US" sz="1900" baseline="0" dirty="0" smtClean="0">
                <a:latin typeface="Trebuchet MS" pitchFamily="34" charset="0"/>
              </a:rPr>
              <a:t> text, and graphics</a:t>
            </a:r>
            <a:r>
              <a:rPr lang="en-US" sz="1900" dirty="0" smtClean="0">
                <a:latin typeface="Trebuchet MS" pitchFamily="34" charset="0"/>
              </a:rPr>
              <a:t>. </a:t>
            </a:r>
          </a:p>
          <a:p>
            <a:pPr defTabSz="2498139"/>
            <a:endParaRPr lang="en-US" sz="1900" dirty="0" smtClean="0">
              <a:latin typeface="Trebuchet MS" pitchFamily="34" charset="0"/>
            </a:endParaRPr>
          </a:p>
          <a:p>
            <a:pPr defTabSz="2498139"/>
            <a:r>
              <a:rPr lang="en-US" sz="1900" dirty="0" smtClean="0">
                <a:latin typeface="Trebuchet MS" pitchFamily="34" charset="0"/>
              </a:rPr>
              <a:t>Use it to create your presentation. Then send</a:t>
            </a:r>
            <a:r>
              <a:rPr lang="en-US" sz="1900" baseline="0" dirty="0" smtClean="0">
                <a:latin typeface="Trebuchet MS" pitchFamily="34" charset="0"/>
              </a:rPr>
              <a:t> it </a:t>
            </a:r>
            <a:r>
              <a:rPr lang="en-US" sz="1900" dirty="0" smtClean="0">
                <a:latin typeface="Trebuchet MS" pitchFamily="34" charset="0"/>
              </a:rPr>
              <a:t>to </a:t>
            </a:r>
            <a:r>
              <a:rPr lang="en-US" sz="1900" b="1" dirty="0" smtClean="0">
                <a:latin typeface="Trebuchet MS" pitchFamily="34" charset="0"/>
              </a:rPr>
              <a:t>PosterPresentations.com</a:t>
            </a:r>
            <a:r>
              <a:rPr lang="en-US" sz="1900" dirty="0" smtClean="0">
                <a:latin typeface="Trebuchet MS" pitchFamily="34" charset="0"/>
              </a:rPr>
              <a:t> for premium quality, same day affordable printing.</a:t>
            </a:r>
            <a:br>
              <a:rPr lang="en-US" sz="1900" dirty="0" smtClean="0">
                <a:latin typeface="Trebuchet MS" pitchFamily="34" charset="0"/>
              </a:rPr>
            </a:br>
            <a:endParaRPr lang="en-US" sz="1900" dirty="0" smtClean="0">
              <a:latin typeface="Trebuchet MS" pitchFamily="34" charset="0"/>
            </a:endParaRPr>
          </a:p>
          <a:p>
            <a:pPr defTabSz="2498139"/>
            <a:r>
              <a:rPr lang="en-US" sz="1900" dirty="0" smtClean="0">
                <a:latin typeface="Trebuchet MS" pitchFamily="34" charset="0"/>
              </a:rPr>
              <a:t>We provide a series of </a:t>
            </a:r>
            <a:r>
              <a:rPr lang="en-US" sz="1900" b="1" dirty="0" smtClean="0">
                <a:latin typeface="Trebuchet MS" pitchFamily="34" charset="0"/>
              </a:rPr>
              <a:t>online tutorials</a:t>
            </a:r>
            <a:r>
              <a:rPr lang="en-US" sz="1900" dirty="0" smtClean="0">
                <a:latin typeface="Trebuchet MS" pitchFamily="34" charset="0"/>
              </a:rPr>
              <a:t> that will guide you through the poster design process and answer your poster production questions. </a:t>
            </a:r>
          </a:p>
          <a:p>
            <a:pPr defTabSz="2498139"/>
            <a:endParaRPr lang="en-US" sz="1900" dirty="0" smtClean="0">
              <a:latin typeface="Trebuchet MS" pitchFamily="34" charset="0"/>
            </a:endParaRPr>
          </a:p>
          <a:p>
            <a:pPr defTabSz="2498139"/>
            <a:r>
              <a:rPr lang="en-US" sz="1900" dirty="0" smtClean="0">
                <a:latin typeface="Trebuchet MS" pitchFamily="34" charset="0"/>
              </a:rPr>
              <a:t>View our online</a:t>
            </a:r>
            <a:r>
              <a:rPr lang="en-US" sz="1900" baseline="0" dirty="0" smtClean="0">
                <a:latin typeface="Trebuchet MS" pitchFamily="34" charset="0"/>
              </a:rPr>
              <a:t> tutorials at:</a:t>
            </a:r>
            <a:r>
              <a:rPr lang="en-US" sz="1900" dirty="0" smtClean="0">
                <a:latin typeface="Trebuchet MS" pitchFamily="34" charset="0"/>
              </a:rPr>
              <a:t/>
            </a:r>
            <a:br>
              <a:rPr lang="en-US" sz="1900" dirty="0" smtClean="0">
                <a:latin typeface="Trebuchet MS" pitchFamily="34" charset="0"/>
              </a:rPr>
            </a:br>
            <a:r>
              <a:rPr lang="en-US" sz="1900" dirty="0" smtClean="0">
                <a:solidFill>
                  <a:srgbClr val="FFFF00"/>
                </a:solidFill>
                <a:latin typeface="Trebuchet MS" pitchFamily="34" charset="0"/>
              </a:rPr>
              <a:t> http://bit.ly/Poster_creation_help </a:t>
            </a:r>
            <a:r>
              <a:rPr lang="en-US" sz="1900" dirty="0" smtClean="0">
                <a:latin typeface="Trebuchet MS" pitchFamily="34" charset="0"/>
              </a:rPr>
              <a:t/>
            </a:r>
            <a:br>
              <a:rPr lang="en-US" sz="1900" dirty="0" smtClean="0">
                <a:latin typeface="Trebuchet MS" pitchFamily="34" charset="0"/>
              </a:rPr>
            </a:br>
            <a:r>
              <a:rPr lang="en-US" sz="1900" dirty="0" smtClean="0">
                <a:latin typeface="Trebuchet MS" pitchFamily="34" charset="0"/>
              </a:rPr>
              <a:t>(copy</a:t>
            </a:r>
            <a:r>
              <a:rPr lang="en-US" sz="1900" baseline="0" dirty="0" smtClean="0">
                <a:latin typeface="Trebuchet MS" pitchFamily="34" charset="0"/>
              </a:rPr>
              <a:t> and paste the link into your web browser).</a:t>
            </a:r>
          </a:p>
          <a:p>
            <a:pPr defTabSz="2498139"/>
            <a:endParaRPr lang="en-US" sz="1900" dirty="0" smtClean="0">
              <a:latin typeface="Trebuchet MS" pitchFamily="34" charset="0"/>
            </a:endParaRPr>
          </a:p>
          <a:p>
            <a:pPr defTabSz="2498139"/>
            <a:r>
              <a:rPr lang="en-US" sz="1900" dirty="0" smtClean="0">
                <a:latin typeface="Trebuchet MS" pitchFamily="34" charset="0"/>
              </a:rPr>
              <a:t>For assistance and to order your printed poster</a:t>
            </a:r>
            <a:r>
              <a:rPr lang="en-US" sz="1900" dirty="0" smtClean="0">
                <a:solidFill>
                  <a:schemeClr val="bg1"/>
                </a:solidFill>
                <a:latin typeface="Trebuchet MS" pitchFamily="34" charset="0"/>
              </a:rPr>
              <a:t> call </a:t>
            </a:r>
            <a:r>
              <a:rPr lang="en-US" sz="1900" b="1" dirty="0" smtClean="0">
                <a:solidFill>
                  <a:srgbClr val="FFFF00"/>
                </a:solidFill>
                <a:latin typeface="Trebuchet MS" pitchFamily="34" charset="0"/>
              </a:rPr>
              <a:t>PosterPresentations.com</a:t>
            </a:r>
            <a:r>
              <a:rPr lang="en-US" sz="1900" dirty="0" smtClean="0">
                <a:solidFill>
                  <a:srgbClr val="FFFF00"/>
                </a:solidFill>
                <a:latin typeface="Trebuchet MS" pitchFamily="34" charset="0"/>
              </a:rPr>
              <a:t> </a:t>
            </a:r>
            <a:r>
              <a:rPr lang="en-US" sz="1900" dirty="0" smtClean="0">
                <a:latin typeface="Trebuchet MS" pitchFamily="34" charset="0"/>
              </a:rPr>
              <a:t>at </a:t>
            </a:r>
            <a:r>
              <a:rPr lang="en-US" sz="2200" b="1" dirty="0" smtClean="0">
                <a:solidFill>
                  <a:srgbClr val="FFFF00"/>
                </a:solidFill>
                <a:latin typeface="Trebuchet MS" pitchFamily="34" charset="0"/>
              </a:rPr>
              <a:t>1.866.649.3004</a:t>
            </a:r>
          </a:p>
          <a:p>
            <a:pPr defTabSz="2498139"/>
            <a:endParaRPr lang="en-US" sz="2200" b="1" dirty="0" smtClean="0">
              <a:solidFill>
                <a:srgbClr val="FFFF00"/>
              </a:solidFill>
              <a:latin typeface="Trebuchet MS" pitchFamily="34" charset="0"/>
            </a:endParaRPr>
          </a:p>
          <a:p>
            <a:pPr defTabSz="2498139"/>
            <a:endParaRPr lang="en-US" sz="22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defTabSz="2498139"/>
            <a:r>
              <a:rPr lang="en-US" sz="1900" dirty="0" smtClean="0">
                <a:latin typeface="Trebuchet MS" pitchFamily="34" charset="0"/>
              </a:rPr>
              <a:t>Use the placeholders provided below to add new elements to your poster:</a:t>
            </a:r>
            <a:r>
              <a:rPr lang="en-US" sz="1900" baseline="0" dirty="0" smtClean="0">
                <a:latin typeface="Trebuchet MS" pitchFamily="34" charset="0"/>
              </a:rPr>
              <a:t> </a:t>
            </a:r>
            <a:r>
              <a:rPr lang="en-US" sz="1900" dirty="0" smtClean="0">
                <a:latin typeface="Trebuchet MS" pitchFamily="34" charset="0"/>
              </a:rPr>
              <a:t>Drag a placeholder onto the</a:t>
            </a:r>
            <a:r>
              <a:rPr lang="en-US" sz="1900" baseline="0" dirty="0" smtClean="0">
                <a:latin typeface="Trebuchet MS" pitchFamily="34" charset="0"/>
              </a:rPr>
              <a:t> poster area,</a:t>
            </a:r>
            <a:r>
              <a:rPr lang="en-US" sz="1900" dirty="0" smtClean="0">
                <a:latin typeface="Trebuchet MS" pitchFamily="34" charset="0"/>
              </a:rPr>
              <a:t> size it, and click it to edit.</a:t>
            </a:r>
          </a:p>
          <a:p>
            <a:pPr defTabSz="2498139"/>
            <a:endParaRPr lang="en-US" sz="1900" dirty="0" smtClean="0">
              <a:latin typeface="Trebuchet MS" pitchFamily="34" charset="0"/>
            </a:endParaRPr>
          </a:p>
          <a:p>
            <a:pPr defTabSz="2498139"/>
            <a:r>
              <a:rPr lang="en-US" sz="1900" b="1" dirty="0" smtClean="0">
                <a:solidFill>
                  <a:srgbClr val="FFFF00"/>
                </a:solidFill>
                <a:latin typeface="Trebuchet MS" pitchFamily="34" charset="0"/>
              </a:rPr>
              <a:t>Section Header placeholder</a:t>
            </a:r>
          </a:p>
          <a:p>
            <a:pPr defTabSz="2498139"/>
            <a:r>
              <a:rPr lang="en-US" sz="1900" dirty="0" smtClean="0">
                <a:latin typeface="Trebuchet MS" pitchFamily="34" charset="0"/>
              </a:rPr>
              <a:t>Use</a:t>
            </a:r>
            <a:r>
              <a:rPr lang="en-US" sz="1900" baseline="0" dirty="0" smtClean="0">
                <a:latin typeface="Trebuchet MS" pitchFamily="34" charset="0"/>
              </a:rPr>
              <a:t> section headers to separate topics or concepts within your presentation. </a:t>
            </a:r>
          </a:p>
          <a:p>
            <a:pPr defTabSz="2498139"/>
            <a:endParaRPr lang="en-US" sz="1900" baseline="0" dirty="0" smtClean="0">
              <a:latin typeface="Trebuchet MS" pitchFamily="34" charset="0"/>
            </a:endParaRPr>
          </a:p>
          <a:p>
            <a:pPr defTabSz="2498139"/>
            <a:endParaRPr lang="en-US" sz="1900" dirty="0" smtClean="0">
              <a:latin typeface="Trebuchet MS" pitchFamily="34" charset="0"/>
            </a:endParaRPr>
          </a:p>
          <a:p>
            <a:pPr defTabSz="2498139"/>
            <a:endParaRPr lang="en-US" sz="1900" dirty="0" smtClean="0">
              <a:latin typeface="Trebuchet MS" pitchFamily="34" charset="0"/>
            </a:endParaRPr>
          </a:p>
          <a:p>
            <a:pPr defTabSz="2498139"/>
            <a:endParaRPr lang="en-US" sz="1900" b="1" dirty="0" smtClean="0">
              <a:solidFill>
                <a:srgbClr val="FFFF00"/>
              </a:solidFill>
              <a:latin typeface="Trebuchet MS" pitchFamily="34" charset="0"/>
            </a:endParaRPr>
          </a:p>
          <a:p>
            <a:pPr defTabSz="2498139"/>
            <a:r>
              <a:rPr lang="en-US" sz="1900" b="1" dirty="0" smtClean="0">
                <a:solidFill>
                  <a:srgbClr val="FFFF00"/>
                </a:solidFill>
                <a:latin typeface="Trebuchet MS" pitchFamily="34" charset="0"/>
              </a:rPr>
              <a:t>Text placeholder</a:t>
            </a:r>
          </a:p>
          <a:p>
            <a:pPr defTabSz="2498139"/>
            <a:r>
              <a:rPr lang="en-US" sz="1900" baseline="0" dirty="0" smtClean="0">
                <a:latin typeface="Trebuchet MS" pitchFamily="34" charset="0"/>
              </a:rPr>
              <a:t>Move this preformatted text placeholder to the poster to add a new body of text.</a:t>
            </a: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r>
              <a:rPr lang="en-US" sz="1900" b="1" baseline="0" dirty="0" smtClean="0">
                <a:solidFill>
                  <a:srgbClr val="FFFF00"/>
                </a:solidFill>
                <a:latin typeface="Trebuchet MS" pitchFamily="34" charset="0"/>
              </a:rPr>
              <a:t>Picture placeholder</a:t>
            </a:r>
          </a:p>
          <a:p>
            <a:pPr defTabSz="2498139"/>
            <a:r>
              <a:rPr lang="en-US" sz="1900" baseline="0" dirty="0" smtClean="0">
                <a:latin typeface="Trebuchet MS" pitchFamily="34" charset="0"/>
              </a:rPr>
              <a:t>Move this graphic placeholder onto your poster, size it first, and then click it to add a picture to the poster.</a:t>
            </a: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defTabSz="2498139"/>
            <a:endParaRPr lang="en-US" sz="1900" dirty="0" smtClean="0">
              <a:latin typeface="Trebuchet MS" pitchFamily="34" charset="0"/>
            </a:endParaRPr>
          </a:p>
          <a:p>
            <a:pPr algn="ctr"/>
            <a:endParaRPr lang="en-US" sz="1900" b="1" dirty="0" smtClean="0">
              <a:solidFill>
                <a:schemeClr val="bg1"/>
              </a:solidFill>
              <a:latin typeface="Trebuchet MS" pitchFamily="34" charset="0"/>
            </a:endParaRPr>
          </a:p>
          <a:p>
            <a:pPr defTabSz="2498139"/>
            <a:endParaRPr lang="en-US" sz="1900" b="1" dirty="0" smtClean="0">
              <a:solidFill>
                <a:srgbClr val="FFFF00"/>
              </a:solidFill>
              <a:latin typeface="Trebuchet MS" pitchFamily="34" charset="0"/>
            </a:endParaRPr>
          </a:p>
          <a:p>
            <a:pPr algn="ctr"/>
            <a:endParaRPr lang="en-US" sz="2500" b="1" dirty="0">
              <a:latin typeface="Trebuchet MS" pitchFamily="34" charset="0"/>
            </a:endParaRPr>
          </a:p>
        </p:txBody>
      </p:sp>
      <p:sp>
        <p:nvSpPr>
          <p:cNvPr id="7" name="Rectangle 36"/>
          <p:cNvSpPr>
            <a:spLocks noChangeArrowheads="1"/>
          </p:cNvSpPr>
          <p:nvPr/>
        </p:nvSpPr>
        <p:spPr bwMode="auto">
          <a:xfrm>
            <a:off x="0" y="1"/>
            <a:ext cx="27432000" cy="2400300"/>
          </a:xfrm>
          <a:prstGeom prst="rect">
            <a:avLst/>
          </a:prstGeom>
          <a:solidFill>
            <a:schemeClr val="accent5">
              <a:lumMod val="75000"/>
            </a:schemeClr>
          </a:solidFill>
          <a:ln w="9525">
            <a:solidFill>
              <a:schemeClr val="tx1"/>
            </a:solidFill>
            <a:miter lim="800000"/>
            <a:headEnd/>
            <a:tailEnd/>
          </a:ln>
          <a:effectLst/>
        </p:spPr>
        <p:txBody>
          <a:bodyPr wrap="none" lIns="52031" tIns="26029" rIns="52031" bIns="26029"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031" tIns="26029" rIns="52031" bIns="26029" anchor="ctr"/>
          <a:lstStyle/>
          <a:p>
            <a:pPr>
              <a:defRPr/>
            </a:pPr>
            <a:endParaRPr lang="en-US" dirty="0"/>
          </a:p>
        </p:txBody>
      </p:sp>
      <p:sp>
        <p:nvSpPr>
          <p:cNvPr id="10" name="Text Box 14"/>
          <p:cNvSpPr txBox="1">
            <a:spLocks noChangeArrowheads="1"/>
          </p:cNvSpPr>
          <p:nvPr/>
        </p:nvSpPr>
        <p:spPr bwMode="auto">
          <a:xfrm>
            <a:off x="918419" y="16156950"/>
            <a:ext cx="1571625" cy="175450"/>
          </a:xfrm>
          <a:prstGeom prst="rect">
            <a:avLst/>
          </a:prstGeom>
          <a:noFill/>
          <a:ln w="9525">
            <a:noFill/>
            <a:miter lim="800000"/>
            <a:headEnd/>
            <a:tailEnd/>
          </a:ln>
          <a:effectLst/>
        </p:spPr>
        <p:txBody>
          <a:bodyPr lIns="51932" tIns="25980" rIns="51932" bIns="2598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500" b="1" dirty="0">
                <a:solidFill>
                  <a:schemeClr val="bg1">
                    <a:lumMod val="75000"/>
                  </a:schemeClr>
                </a:solidFill>
                <a:latin typeface="Arial" charset="0"/>
              </a:rPr>
              <a:t>www.PosterPresentations.com</a:t>
            </a:r>
          </a:p>
        </p:txBody>
      </p:sp>
      <p:sp>
        <p:nvSpPr>
          <p:cNvPr id="25" name="Rectangle 33"/>
          <p:cNvSpPr>
            <a:spLocks noChangeArrowheads="1"/>
          </p:cNvSpPr>
          <p:nvPr userDrawn="1"/>
        </p:nvSpPr>
        <p:spPr bwMode="auto">
          <a:xfrm>
            <a:off x="576462" y="2649224"/>
            <a:ext cx="6286500" cy="13373100"/>
          </a:xfrm>
          <a:prstGeom prst="roundRect">
            <a:avLst>
              <a:gd name="adj" fmla="val 7616"/>
            </a:avLst>
          </a:prstGeom>
          <a:gradFill flip="none" rotWithShape="1">
            <a:gsLst>
              <a:gs pos="0">
                <a:srgbClr val="CDD2DE">
                  <a:alpha val="29000"/>
                </a:srgbClr>
              </a:gs>
              <a:gs pos="0">
                <a:schemeClr val="tx2">
                  <a:lumMod val="40000"/>
                  <a:lumOff val="60000"/>
                  <a:alpha val="29000"/>
                </a:schemeClr>
              </a:gs>
              <a:gs pos="100000">
                <a:srgbClr val="F3F5FA">
                  <a:alpha val="29000"/>
                </a:srgbClr>
              </a:gs>
            </a:gsLst>
            <a:lin ang="16200000" scaled="1"/>
            <a:tileRect/>
          </a:gradFill>
          <a:ln w="9525">
            <a:solidFill>
              <a:schemeClr val="tx2"/>
            </a:solidFill>
            <a:miter lim="800000"/>
            <a:headEnd/>
            <a:tailEnd/>
          </a:ln>
          <a:effectLst/>
        </p:spPr>
        <p:txBody>
          <a:bodyPr wrap="none" lIns="52031" tIns="26029" rIns="52031" bIns="26029" anchor="ctr"/>
          <a:lstStyle/>
          <a:p>
            <a:pPr>
              <a:defRPr/>
            </a:pPr>
            <a:endParaRPr lang="en-US" dirty="0"/>
          </a:p>
        </p:txBody>
      </p:sp>
      <p:sp>
        <p:nvSpPr>
          <p:cNvPr id="20" name="Rectangle 19"/>
          <p:cNvSpPr/>
          <p:nvPr/>
        </p:nvSpPr>
        <p:spPr>
          <a:xfrm>
            <a:off x="27638829" y="0"/>
            <a:ext cx="6281538"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084" tIns="208162" rIns="104084" bIns="104084" rtlCol="0" anchor="t" anchorCtr="0"/>
          <a:lstStyle/>
          <a:p>
            <a:pPr algn="ctr">
              <a:lnSpc>
                <a:spcPts val="2400"/>
              </a:lnSpc>
            </a:pPr>
            <a:r>
              <a:rPr lang="en-US" sz="2500" b="1" dirty="0" smtClean="0">
                <a:solidFill>
                  <a:schemeClr val="bg1"/>
                </a:solidFill>
                <a:latin typeface="Trebuchet MS" pitchFamily="34" charset="0"/>
              </a:rPr>
              <a:t>QUICK</a:t>
            </a:r>
            <a:r>
              <a:rPr lang="en-US" sz="2500" b="1" baseline="0" dirty="0" smtClean="0">
                <a:solidFill>
                  <a:schemeClr val="bg1"/>
                </a:solidFill>
                <a:latin typeface="Trebuchet MS" pitchFamily="34" charset="0"/>
              </a:rPr>
              <a:t> TIPS</a:t>
            </a:r>
            <a:endParaRPr lang="en-US" sz="2500" b="1" dirty="0" smtClean="0">
              <a:solidFill>
                <a:schemeClr val="bg1"/>
              </a:solidFill>
              <a:latin typeface="Trebuchet MS" pitchFamily="34" charset="0"/>
            </a:endParaRPr>
          </a:p>
          <a:p>
            <a:pPr algn="ctr">
              <a:lnSpc>
                <a:spcPts val="2400"/>
              </a:lnSpc>
            </a:pPr>
            <a:r>
              <a:rPr lang="en-US" sz="2500" b="1" dirty="0" smtClean="0">
                <a:solidFill>
                  <a:srgbClr val="FFFF00"/>
                </a:solidFill>
                <a:latin typeface="Trebuchet MS" pitchFamily="34" charset="0"/>
              </a:rPr>
              <a:t>(--THIS SECTION DOES NOT PRINT--)</a:t>
            </a:r>
          </a:p>
          <a:p>
            <a:pPr defTabSz="3122291">
              <a:lnSpc>
                <a:spcPts val="2098"/>
              </a:lnSpc>
            </a:pPr>
            <a:r>
              <a:rPr lang="en-US" sz="1900" dirty="0" smtClean="0">
                <a:latin typeface="Trebuchet MS" pitchFamily="34" charset="0"/>
              </a:rPr>
              <a:t>This PowerPoint</a:t>
            </a:r>
            <a:r>
              <a:rPr lang="en-US" sz="1900" baseline="0" dirty="0" smtClean="0">
                <a:latin typeface="Trebuchet MS" pitchFamily="34" charset="0"/>
              </a:rPr>
              <a:t> template requires basic PowerPoint (version 2007 or newer) skills. Below is a list of commonly asked questions specific to this template. </a:t>
            </a:r>
            <a:br>
              <a:rPr lang="en-US" sz="1900" baseline="0" dirty="0" smtClean="0">
                <a:latin typeface="Trebuchet MS" pitchFamily="34" charset="0"/>
              </a:rPr>
            </a:br>
            <a:r>
              <a:rPr lang="en-US" sz="1900" baseline="0" dirty="0" smtClean="0">
                <a:latin typeface="Trebuchet MS" pitchFamily="34" charset="0"/>
              </a:rPr>
              <a:t>If you are using an older version of PowerPoint some template features may not work properly.</a:t>
            </a:r>
            <a:endParaRPr lang="en-US" sz="2500" b="1" dirty="0" smtClean="0">
              <a:solidFill>
                <a:srgbClr val="FFFF00"/>
              </a:solidFill>
              <a:latin typeface="Trebuchet MS" pitchFamily="34" charset="0"/>
            </a:endParaRPr>
          </a:p>
          <a:p>
            <a:pPr defTabSz="3122291">
              <a:lnSpc>
                <a:spcPts val="2098"/>
              </a:lnSpc>
            </a:pPr>
            <a:endParaRPr lang="en-US" sz="2500" b="1" dirty="0" smtClean="0">
              <a:solidFill>
                <a:srgbClr val="FFFF00"/>
              </a:solidFill>
              <a:latin typeface="Trebuchet MS" pitchFamily="34" charset="0"/>
            </a:endParaRPr>
          </a:p>
          <a:p>
            <a:pPr algn="ctr">
              <a:lnSpc>
                <a:spcPts val="2098"/>
              </a:lnSpc>
            </a:pPr>
            <a:r>
              <a:rPr lang="en-US" sz="2500" b="1" dirty="0" smtClean="0">
                <a:solidFill>
                  <a:schemeClr val="bg1"/>
                </a:solidFill>
                <a:latin typeface="Trebuchet MS" pitchFamily="34" charset="0"/>
              </a:rPr>
              <a:t>Using the template</a:t>
            </a:r>
            <a:endParaRPr lang="en-US" sz="2500" b="1" baseline="0" dirty="0" smtClean="0">
              <a:solidFill>
                <a:schemeClr val="bg1"/>
              </a:solidFill>
              <a:latin typeface="Trebuchet MS" pitchFamily="34" charset="0"/>
            </a:endParaRPr>
          </a:p>
          <a:p>
            <a:pPr marL="0" marR="0" indent="0" algn="l" defTabSz="3122291" rtl="0" eaLnBrk="1" fontAlgn="auto" latinLnBrk="0" hangingPunct="1">
              <a:lnSpc>
                <a:spcPts val="2098"/>
              </a:lnSpc>
              <a:spcBef>
                <a:spcPts val="0"/>
              </a:spcBef>
              <a:spcAft>
                <a:spcPts val="0"/>
              </a:spcAft>
              <a:buClrTx/>
              <a:buSzTx/>
              <a:buFontTx/>
              <a:buNone/>
              <a:tabLst/>
              <a:defRPr/>
            </a:pPr>
            <a:r>
              <a:rPr lang="en-US" sz="1900" b="1" dirty="0" smtClean="0">
                <a:solidFill>
                  <a:srgbClr val="FFFF00"/>
                </a:solidFill>
                <a:latin typeface="Trebuchet MS" pitchFamily="34" charset="0"/>
              </a:rPr>
              <a:t>Verifying the quality of your graphics</a:t>
            </a:r>
          </a:p>
          <a:p>
            <a:pPr defTabSz="3122291">
              <a:lnSpc>
                <a:spcPts val="2098"/>
              </a:lnSpc>
            </a:pPr>
            <a:r>
              <a:rPr lang="en-US" sz="1900" dirty="0" smtClean="0">
                <a:latin typeface="Trebuchet MS" pitchFamily="34" charset="0"/>
              </a:rPr>
              <a:t>Go to the </a:t>
            </a:r>
            <a:r>
              <a:rPr lang="en-US" sz="19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sz="1900" baseline="0" dirty="0" smtClean="0">
                <a:latin typeface="Trebuchet MS" pitchFamily="34" charset="0"/>
              </a:rPr>
            </a:br>
            <a:endParaRPr lang="en-US" sz="1900" baseline="0" dirty="0" smtClean="0">
              <a:latin typeface="Trebuchet MS" pitchFamily="34" charset="0"/>
            </a:endParaRPr>
          </a:p>
          <a:p>
            <a:pPr defTabSz="3122291">
              <a:lnSpc>
                <a:spcPts val="2098"/>
              </a:lnSpc>
            </a:pPr>
            <a:r>
              <a:rPr lang="en-US" sz="1900" b="1" dirty="0" smtClean="0">
                <a:solidFill>
                  <a:srgbClr val="FFFF00"/>
                </a:solidFill>
                <a:latin typeface="Trebuchet MS" pitchFamily="34" charset="0"/>
              </a:rPr>
              <a:t>Using the placeholders</a:t>
            </a:r>
          </a:p>
          <a:p>
            <a:pPr defTabSz="3122291">
              <a:lnSpc>
                <a:spcPts val="2098"/>
              </a:lnSpc>
            </a:pPr>
            <a:r>
              <a:rPr lang="en-US" sz="1900" baseline="0" dirty="0" smtClean="0">
                <a:latin typeface="Trebuchet MS" pitchFamily="34" charset="0"/>
              </a:rPr>
              <a:t>To add text to this template click inside a placeholder and type in or paste your text. To move a placeholder, click on it </a:t>
            </a:r>
            <a:r>
              <a:rPr lang="en-US" sz="1900" u="sng" baseline="0" dirty="0" smtClean="0">
                <a:latin typeface="Trebuchet MS" pitchFamily="34" charset="0"/>
              </a:rPr>
              <a:t>once</a:t>
            </a:r>
            <a:r>
              <a:rPr lang="en-US" sz="1900" baseline="0" dirty="0" smtClean="0">
                <a:latin typeface="Trebuchet MS" pitchFamily="34" charset="0"/>
              </a:rPr>
              <a:t> (to select it), place your cursor on its frame and your cursor will change to this symbol:         Then, click </a:t>
            </a:r>
            <a:r>
              <a:rPr lang="en-US" sz="1900" u="sng" baseline="0" dirty="0" smtClean="0">
                <a:latin typeface="Trebuchet MS" pitchFamily="34" charset="0"/>
              </a:rPr>
              <a:t>once</a:t>
            </a:r>
            <a:r>
              <a:rPr lang="en-US" sz="1900" baseline="0" dirty="0" smtClean="0">
                <a:latin typeface="Trebuchet MS" pitchFamily="34" charset="0"/>
              </a:rPr>
              <a:t> and drag it to its new location where you can resize it as needed. Additional placeholders can be found on the left side of this template.</a:t>
            </a:r>
          </a:p>
          <a:p>
            <a:pPr defTabSz="3122291">
              <a:lnSpc>
                <a:spcPts val="2098"/>
              </a:lnSpc>
            </a:pPr>
            <a:endParaRPr lang="en-US" sz="1900" b="1" baseline="0" dirty="0" smtClean="0">
              <a:solidFill>
                <a:srgbClr val="FFFF00"/>
              </a:solidFill>
              <a:latin typeface="Trebuchet MS" pitchFamily="34" charset="0"/>
            </a:endParaRPr>
          </a:p>
          <a:p>
            <a:pPr defTabSz="3122291">
              <a:lnSpc>
                <a:spcPts val="2098"/>
              </a:lnSpc>
            </a:pPr>
            <a:r>
              <a:rPr lang="en-US" sz="1900" b="1" baseline="0" dirty="0" smtClean="0">
                <a:solidFill>
                  <a:srgbClr val="FFFF00"/>
                </a:solidFill>
                <a:latin typeface="Trebuchet MS" pitchFamily="34" charset="0"/>
              </a:rPr>
              <a:t>Modifying the layout</a:t>
            </a:r>
          </a:p>
          <a:p>
            <a:pPr defTabSz="3122291">
              <a:lnSpc>
                <a:spcPts val="2098"/>
              </a:lnSpc>
            </a:pPr>
            <a:r>
              <a:rPr lang="en-US" sz="1900" dirty="0" smtClean="0">
                <a:latin typeface="Trebuchet MS" pitchFamily="34" charset="0"/>
              </a:rPr>
              <a:t>This template has four</a:t>
            </a:r>
            <a:endParaRPr lang="en-US" sz="1900" baseline="0" dirty="0" smtClean="0">
              <a:latin typeface="Trebuchet MS" pitchFamily="34" charset="0"/>
            </a:endParaRPr>
          </a:p>
          <a:p>
            <a:pPr defTabSz="3122291">
              <a:lnSpc>
                <a:spcPts val="2098"/>
              </a:lnSpc>
            </a:pPr>
            <a:r>
              <a:rPr lang="en-US" sz="1900" baseline="0" dirty="0" smtClean="0">
                <a:latin typeface="Trebuchet MS" pitchFamily="34" charset="0"/>
              </a:rPr>
              <a:t>different column layouts. </a:t>
            </a:r>
          </a:p>
          <a:p>
            <a:pPr defTabSz="3122291">
              <a:lnSpc>
                <a:spcPts val="2098"/>
              </a:lnSpc>
            </a:pPr>
            <a:r>
              <a:rPr lang="en-US" sz="1900" u="sng" baseline="0" dirty="0" smtClean="0">
                <a:latin typeface="Trebuchet MS" pitchFamily="34" charset="0"/>
              </a:rPr>
              <a:t>Right-click</a:t>
            </a:r>
            <a:r>
              <a:rPr lang="en-US" sz="1900" baseline="0" dirty="0" smtClean="0">
                <a:latin typeface="Trebuchet MS" pitchFamily="34" charset="0"/>
              </a:rPr>
              <a:t> your mouse</a:t>
            </a:r>
          </a:p>
          <a:p>
            <a:pPr defTabSz="3122291">
              <a:lnSpc>
                <a:spcPts val="2098"/>
              </a:lnSpc>
            </a:pPr>
            <a:r>
              <a:rPr lang="en-US" sz="1900" baseline="0" dirty="0" smtClean="0">
                <a:latin typeface="Trebuchet MS" pitchFamily="34" charset="0"/>
              </a:rPr>
              <a:t>on the background and </a:t>
            </a:r>
          </a:p>
          <a:p>
            <a:pPr defTabSz="3122291">
              <a:lnSpc>
                <a:spcPts val="2098"/>
              </a:lnSpc>
            </a:pPr>
            <a:r>
              <a:rPr lang="en-US" sz="1900" baseline="0" dirty="0" smtClean="0">
                <a:latin typeface="Trebuchet MS" pitchFamily="34" charset="0"/>
              </a:rPr>
              <a:t>click on “Layout” to see </a:t>
            </a:r>
          </a:p>
          <a:p>
            <a:pPr defTabSz="3122291">
              <a:lnSpc>
                <a:spcPts val="2098"/>
              </a:lnSpc>
            </a:pPr>
            <a:r>
              <a:rPr lang="en-US" sz="1900" baseline="0" dirty="0" smtClean="0">
                <a:latin typeface="Trebuchet MS" pitchFamily="34" charset="0"/>
              </a:rPr>
              <a:t>the layout options.</a:t>
            </a:r>
            <a:endParaRPr lang="en-US" sz="1900" dirty="0" smtClean="0">
              <a:latin typeface="Trebuchet MS" pitchFamily="34" charset="0"/>
            </a:endParaRPr>
          </a:p>
          <a:p>
            <a:pPr marL="0" marR="0" indent="0" algn="l" defTabSz="3122291" rtl="0" eaLnBrk="1" fontAlgn="auto" latinLnBrk="0" hangingPunct="1">
              <a:lnSpc>
                <a:spcPts val="2098"/>
              </a:lnSpc>
              <a:spcBef>
                <a:spcPts val="0"/>
              </a:spcBef>
              <a:spcAft>
                <a:spcPts val="0"/>
              </a:spcAft>
              <a:buClrTx/>
              <a:buSzTx/>
              <a:buFontTx/>
              <a:buNone/>
              <a:tabLst/>
              <a:defRPr/>
            </a:pPr>
            <a:r>
              <a:rPr lang="en-US" sz="1900"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22291" rtl="0" eaLnBrk="1" fontAlgn="auto" latinLnBrk="0" hangingPunct="1">
              <a:lnSpc>
                <a:spcPts val="2098"/>
              </a:lnSpc>
              <a:spcBef>
                <a:spcPts val="0"/>
              </a:spcBef>
              <a:spcAft>
                <a:spcPts val="0"/>
              </a:spcAft>
              <a:buClrTx/>
              <a:buSzTx/>
              <a:buFontTx/>
              <a:buNone/>
              <a:tabLst/>
              <a:defRPr/>
            </a:pPr>
            <a:endParaRPr lang="en-US" sz="1900" baseline="0" dirty="0" smtClean="0">
              <a:latin typeface="Trebuchet MS" pitchFamily="34" charset="0"/>
            </a:endParaRPr>
          </a:p>
          <a:p>
            <a:pPr defTabSz="3122291">
              <a:lnSpc>
                <a:spcPts val="2098"/>
              </a:lnSpc>
            </a:pPr>
            <a:r>
              <a:rPr lang="en-US" sz="1900" b="1" baseline="0" dirty="0" smtClean="0">
                <a:solidFill>
                  <a:srgbClr val="FFFF00"/>
                </a:solidFill>
                <a:latin typeface="Trebuchet MS" pitchFamily="34" charset="0"/>
              </a:rPr>
              <a:t>Importing text and graphics from external sources</a:t>
            </a:r>
          </a:p>
          <a:p>
            <a:pPr defTabSz="3122291">
              <a:lnSpc>
                <a:spcPts val="2098"/>
              </a:lnSpc>
            </a:pPr>
            <a:r>
              <a:rPr lang="en-US" sz="1900" b="1" u="sng" baseline="0" dirty="0" smtClean="0">
                <a:latin typeface="Trebuchet MS" pitchFamily="34" charset="0"/>
              </a:rPr>
              <a:t>TEXT: </a:t>
            </a:r>
            <a:r>
              <a:rPr lang="en-US" sz="1900" baseline="0" dirty="0" smtClean="0">
                <a:latin typeface="Trebuchet MS" pitchFamily="34" charset="0"/>
              </a:rPr>
              <a:t>Paste or type your text into a pre-existing placeholder or drag in a new placeholder from the left side of the template. Move it anywhere as needed.</a:t>
            </a:r>
          </a:p>
          <a:p>
            <a:pPr defTabSz="3122291">
              <a:lnSpc>
                <a:spcPts val="2098"/>
              </a:lnSpc>
            </a:pPr>
            <a:r>
              <a:rPr lang="en-US" sz="1900" b="1" u="sng" baseline="0" dirty="0" smtClean="0">
                <a:latin typeface="Trebuchet MS" pitchFamily="34" charset="0"/>
              </a:rPr>
              <a:t>PHOTOS: </a:t>
            </a:r>
            <a:r>
              <a:rPr lang="en-US" sz="1900" baseline="0" dirty="0" smtClean="0">
                <a:latin typeface="Trebuchet MS" pitchFamily="34" charset="0"/>
              </a:rPr>
              <a:t>Drag in a picture placeholder, size it </a:t>
            </a:r>
            <a:r>
              <a:rPr lang="en-US" sz="1900" u="sng" baseline="0" dirty="0" smtClean="0">
                <a:latin typeface="Trebuchet MS" pitchFamily="34" charset="0"/>
              </a:rPr>
              <a:t>first</a:t>
            </a:r>
            <a:r>
              <a:rPr lang="en-US" sz="1900" baseline="0" dirty="0" smtClean="0">
                <a:latin typeface="Trebuchet MS" pitchFamily="34" charset="0"/>
              </a:rPr>
              <a:t>, click in it and insert a photo from the menu.</a:t>
            </a:r>
          </a:p>
          <a:p>
            <a:pPr defTabSz="3122291">
              <a:lnSpc>
                <a:spcPts val="2098"/>
              </a:lnSpc>
            </a:pPr>
            <a:r>
              <a:rPr lang="en-US" sz="1900" b="1" u="sng" baseline="0" dirty="0" smtClean="0">
                <a:latin typeface="Trebuchet MS" pitchFamily="34" charset="0"/>
              </a:rPr>
              <a:t>TABLES: </a:t>
            </a:r>
            <a:r>
              <a:rPr lang="en-US" sz="1900" baseline="0" dirty="0" smtClean="0">
                <a:latin typeface="Trebuchet MS" pitchFamily="34" charset="0"/>
              </a:rPr>
              <a:t>You can copy and paste a table from an external document onto this poster template. To make the text fit better in the cells of an imported table, </a:t>
            </a:r>
            <a:r>
              <a:rPr lang="en-US" sz="1900" u="sng" baseline="0" dirty="0" smtClean="0">
                <a:latin typeface="Trebuchet MS" pitchFamily="34" charset="0"/>
              </a:rPr>
              <a:t>right-click</a:t>
            </a:r>
            <a:r>
              <a:rPr lang="en-US" sz="1900" baseline="0" dirty="0" smtClean="0">
                <a:latin typeface="Trebuchet MS" pitchFamily="34" charset="0"/>
              </a:rPr>
              <a:t> on the table, click FORMAT SHAPE  then click on TEXT BOX and change the INTERNAL MARGIN values to 0.25</a:t>
            </a:r>
          </a:p>
          <a:p>
            <a:pPr defTabSz="3122291">
              <a:lnSpc>
                <a:spcPts val="2098"/>
              </a:lnSpc>
            </a:pPr>
            <a:endParaRPr lang="en-US" sz="1900" baseline="0" dirty="0" smtClean="0">
              <a:latin typeface="Trebuchet MS" pitchFamily="34" charset="0"/>
            </a:endParaRPr>
          </a:p>
          <a:p>
            <a:pPr defTabSz="3122291"/>
            <a:r>
              <a:rPr lang="en-US" sz="1900" b="1" baseline="0" dirty="0" smtClean="0">
                <a:solidFill>
                  <a:srgbClr val="FFFF00"/>
                </a:solidFill>
                <a:latin typeface="Trebuchet MS" pitchFamily="34" charset="0"/>
              </a:rPr>
              <a:t>Modifying the color scheme</a:t>
            </a:r>
          </a:p>
          <a:p>
            <a:pPr defTabSz="3122291"/>
            <a:r>
              <a:rPr lang="en-US" sz="1900" baseline="0" dirty="0" smtClean="0">
                <a:latin typeface="Trebuchet MS" pitchFamily="34" charset="0"/>
              </a:rPr>
              <a:t>To change the color scheme of this template go to the “Design” menu and click on “Colors”. You can choose from the provide color combinations or you can create your own.</a:t>
            </a:r>
          </a:p>
          <a:p>
            <a:pPr defTabSz="3122291">
              <a:lnSpc>
                <a:spcPts val="2098"/>
              </a:lnSpc>
            </a:pPr>
            <a:endParaRPr lang="en-US" sz="1900" baseline="0" dirty="0" smtClean="0">
              <a:latin typeface="Trebuchet MS" pitchFamily="34" charset="0"/>
            </a:endParaRPr>
          </a:p>
          <a:p>
            <a:pPr defTabSz="3122291">
              <a:lnSpc>
                <a:spcPts val="2098"/>
              </a:lnSpc>
            </a:pPr>
            <a:endParaRPr lang="en-US" sz="1900" baseline="0" dirty="0" smtClean="0">
              <a:latin typeface="Trebuchet MS" pitchFamily="34" charset="0"/>
            </a:endParaRPr>
          </a:p>
          <a:p>
            <a:pPr defTabSz="3122291">
              <a:lnSpc>
                <a:spcPts val="2098"/>
              </a:lnSpc>
            </a:pPr>
            <a:endParaRPr lang="en-US" sz="1900" baseline="0" dirty="0" smtClean="0">
              <a:latin typeface="Trebuchet MS" pitchFamily="34" charset="0"/>
            </a:endParaRPr>
          </a:p>
          <a:p>
            <a:pPr defTabSz="2498139">
              <a:lnSpc>
                <a:spcPts val="2098"/>
              </a:lnSpc>
            </a:pPr>
            <a:endParaRPr lang="en-US" sz="1100" baseline="0" dirty="0" smtClean="0">
              <a:latin typeface="Trebuchet MS" pitchFamily="34" charset="0"/>
            </a:endParaRPr>
          </a:p>
          <a:p>
            <a:pPr defTabSz="2498139">
              <a:lnSpc>
                <a:spcPts val="2098"/>
              </a:lnSpc>
            </a:pPr>
            <a:endParaRPr lang="en-US" sz="1100" dirty="0" smtClean="0">
              <a:latin typeface="Trebuchet MS" pitchFamily="34" charset="0"/>
            </a:endParaRPr>
          </a:p>
          <a:p>
            <a:pPr algn="ctr">
              <a:lnSpc>
                <a:spcPts val="2098"/>
              </a:lnSpc>
            </a:pPr>
            <a:endParaRPr lang="en-US" sz="1100" b="1" dirty="0" smtClean="0">
              <a:solidFill>
                <a:schemeClr val="bg1"/>
              </a:solidFill>
              <a:latin typeface="Trebuchet MS" pitchFamily="34" charset="0"/>
            </a:endParaRPr>
          </a:p>
          <a:p>
            <a:pPr defTabSz="2498139">
              <a:lnSpc>
                <a:spcPts val="2098"/>
              </a:lnSpc>
            </a:pPr>
            <a:endParaRPr lang="en-US" sz="1100" b="1" dirty="0" smtClean="0">
              <a:solidFill>
                <a:srgbClr val="FFFF00"/>
              </a:solidFill>
              <a:latin typeface="Trebuchet MS" pitchFamily="34" charset="0"/>
            </a:endParaRPr>
          </a:p>
          <a:p>
            <a:pPr algn="ctr">
              <a:lnSpc>
                <a:spcPts val="2098"/>
              </a:lnSpc>
            </a:pPr>
            <a:endParaRPr lang="en-US" sz="1900" b="1" dirty="0">
              <a:latin typeface="Trebuchet MS" pitchFamily="34" charset="0"/>
            </a:endParaRPr>
          </a:p>
        </p:txBody>
      </p:sp>
      <p:sp>
        <p:nvSpPr>
          <p:cNvPr id="34" name="Rectangle 33"/>
          <p:cNvSpPr/>
          <p:nvPr/>
        </p:nvSpPr>
        <p:spPr>
          <a:xfrm>
            <a:off x="-6481554" y="1186008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031" tIns="26029" rIns="52031" bIns="26029" rtlCol="0" anchor="ctr"/>
          <a:lstStyle/>
          <a:p>
            <a:pPr algn="ctr"/>
            <a:endParaRPr lang="en-US"/>
          </a:p>
        </p:txBody>
      </p:sp>
      <p:pic>
        <p:nvPicPr>
          <p:cNvPr id="36" name="Picture 2"/>
          <p:cNvPicPr>
            <a:picLocks noChangeAspect="1" noChangeArrowheads="1"/>
          </p:cNvPicPr>
          <p:nvPr/>
        </p:nvPicPr>
        <p:blipFill>
          <a:blip r:embed="rId3" cstate="print"/>
          <a:srcRect/>
          <a:stretch>
            <a:fillRect/>
          </a:stretch>
        </p:blipFill>
        <p:spPr bwMode="auto">
          <a:xfrm>
            <a:off x="30638876" y="7674541"/>
            <a:ext cx="2963355" cy="1529090"/>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31813516" y="6167214"/>
            <a:ext cx="369093" cy="219074"/>
          </a:xfrm>
          <a:prstGeom prst="rect">
            <a:avLst/>
          </a:prstGeom>
          <a:noFill/>
          <a:ln w="9525">
            <a:solidFill>
              <a:schemeClr val="tx1"/>
            </a:solidFill>
            <a:miter lim="800000"/>
            <a:headEnd/>
            <a:tailEnd/>
          </a:ln>
          <a:effectLst/>
        </p:spPr>
      </p:pic>
      <p:sp>
        <p:nvSpPr>
          <p:cNvPr id="44" name="TextBox 43"/>
          <p:cNvSpPr txBox="1"/>
          <p:nvPr/>
        </p:nvSpPr>
        <p:spPr>
          <a:xfrm>
            <a:off x="27877052" y="15329081"/>
            <a:ext cx="5725179" cy="985664"/>
          </a:xfrm>
          <a:prstGeom prst="rect">
            <a:avLst/>
          </a:prstGeom>
          <a:noFill/>
        </p:spPr>
        <p:txBody>
          <a:bodyPr wrap="square" lIns="52031" tIns="26029" rIns="52031" bIns="26029" rtlCol="0">
            <a:spAutoFit/>
          </a:bodyPr>
          <a:lstStyle/>
          <a:p>
            <a:pPr>
              <a:lnSpc>
                <a:spcPts val="1799"/>
              </a:lnSpc>
            </a:pPr>
            <a:r>
              <a:rPr lang="en-US" sz="1900" dirty="0" smtClean="0">
                <a:solidFill>
                  <a:schemeClr val="bg1"/>
                </a:solidFill>
              </a:rPr>
              <a:t>© 2012 PosterPresentations.com</a:t>
            </a:r>
            <a:br>
              <a:rPr lang="en-US" sz="1900" dirty="0" smtClean="0">
                <a:solidFill>
                  <a:schemeClr val="bg1"/>
                </a:solidFill>
              </a:rPr>
            </a:br>
            <a:r>
              <a:rPr lang="en-US" sz="1900" dirty="0" smtClean="0">
                <a:solidFill>
                  <a:schemeClr val="bg1"/>
                </a:solidFill>
              </a:rPr>
              <a:t>    2117 Fourth Street ,</a:t>
            </a:r>
            <a:r>
              <a:rPr lang="en-US" sz="1900" baseline="0" dirty="0" smtClean="0">
                <a:solidFill>
                  <a:schemeClr val="bg1"/>
                </a:solidFill>
              </a:rPr>
              <a:t> Unit C</a:t>
            </a:r>
            <a:br>
              <a:rPr lang="en-US" sz="1900" baseline="0" dirty="0" smtClean="0">
                <a:solidFill>
                  <a:schemeClr val="bg1"/>
                </a:solidFill>
              </a:rPr>
            </a:br>
            <a:r>
              <a:rPr lang="en-US" sz="1900" baseline="0" dirty="0" smtClean="0">
                <a:solidFill>
                  <a:schemeClr val="bg1"/>
                </a:solidFill>
              </a:rPr>
              <a:t>    Berkeley  CA  94710</a:t>
            </a:r>
            <a:br>
              <a:rPr lang="en-US" sz="1900" baseline="0" dirty="0" smtClean="0">
                <a:solidFill>
                  <a:schemeClr val="bg1"/>
                </a:solidFill>
              </a:rPr>
            </a:br>
            <a:r>
              <a:rPr lang="en-US" sz="1900" baseline="0" dirty="0" smtClean="0">
                <a:solidFill>
                  <a:schemeClr val="bg1"/>
                </a:solidFill>
              </a:rPr>
              <a:t>    </a:t>
            </a:r>
            <a:r>
              <a:rPr lang="en-US" sz="1900" b="1" baseline="0" dirty="0" smtClean="0">
                <a:solidFill>
                  <a:srgbClr val="FFFF00"/>
                </a:solidFill>
              </a:rPr>
              <a:t>posterpresenter@gmail.com</a:t>
            </a:r>
            <a:endParaRPr lang="en-US" sz="1900" b="1" dirty="0">
              <a:solidFill>
                <a:srgbClr val="FFFF00"/>
              </a:solidFill>
            </a:endParaRPr>
          </a:p>
        </p:txBody>
      </p:sp>
      <p:grpSp>
        <p:nvGrpSpPr>
          <p:cNvPr id="27" name="Group 26"/>
          <p:cNvGrpSpPr/>
          <p:nvPr/>
        </p:nvGrpSpPr>
        <p:grpSpPr>
          <a:xfrm>
            <a:off x="-6223791" y="15575311"/>
            <a:ext cx="5771526" cy="644182"/>
            <a:chOff x="44242388" y="28054064"/>
            <a:chExt cx="9771400" cy="1090621"/>
          </a:xfrm>
        </p:grpSpPr>
        <p:sp>
          <p:nvSpPr>
            <p:cNvPr id="28" name="Rounded Rectangle 2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3" name="Picture 32"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35" name="TextBox 32"/>
            <p:cNvSpPr txBox="1"/>
            <p:nvPr userDrawn="1"/>
          </p:nvSpPr>
          <p:spPr>
            <a:xfrm>
              <a:off x="45342599" y="28154099"/>
              <a:ext cx="8671189" cy="885829"/>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1" name="Straight Connector 40"/>
          <p:cNvCxnSpPr/>
          <p:nvPr/>
        </p:nvCxnSpPr>
        <p:spPr>
          <a:xfrm>
            <a:off x="27638829" y="2220686"/>
            <a:ext cx="6281538" cy="15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829" y="15144749"/>
            <a:ext cx="6281538" cy="15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917" y="6614885"/>
            <a:ext cx="6281538" cy="15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Rectangle 33"/>
          <p:cNvSpPr>
            <a:spLocks noChangeArrowheads="1"/>
          </p:cNvSpPr>
          <p:nvPr userDrawn="1"/>
        </p:nvSpPr>
        <p:spPr bwMode="auto">
          <a:xfrm>
            <a:off x="7241250" y="2649224"/>
            <a:ext cx="6286500" cy="13373100"/>
          </a:xfrm>
          <a:prstGeom prst="roundRect">
            <a:avLst>
              <a:gd name="adj" fmla="val 7616"/>
            </a:avLst>
          </a:prstGeom>
          <a:gradFill flip="none" rotWithShape="1">
            <a:gsLst>
              <a:gs pos="0">
                <a:srgbClr val="CDD2DE">
                  <a:alpha val="26000"/>
                </a:srgbClr>
              </a:gs>
              <a:gs pos="0">
                <a:schemeClr val="tx2">
                  <a:lumMod val="40000"/>
                  <a:lumOff val="60000"/>
                  <a:alpha val="26000"/>
                </a:schemeClr>
              </a:gs>
              <a:gs pos="100000">
                <a:srgbClr val="F3F5FA">
                  <a:alpha val="26000"/>
                </a:srgbClr>
              </a:gs>
            </a:gsLst>
            <a:lin ang="16200000" scaled="1"/>
            <a:tileRect/>
          </a:gradFill>
          <a:ln w="9525">
            <a:solidFill>
              <a:schemeClr val="tx2"/>
            </a:solidFill>
            <a:miter lim="800000"/>
            <a:headEnd/>
            <a:tailEnd/>
          </a:ln>
          <a:effectLst/>
        </p:spPr>
        <p:txBody>
          <a:bodyPr wrap="none" lIns="52031" tIns="26029" rIns="52031" bIns="26029" anchor="ctr"/>
          <a:lstStyle/>
          <a:p>
            <a:pPr>
              <a:defRPr/>
            </a:pPr>
            <a:endParaRPr lang="en-US" dirty="0"/>
          </a:p>
        </p:txBody>
      </p:sp>
      <p:sp>
        <p:nvSpPr>
          <p:cNvPr id="23" name="Rectangle 33"/>
          <p:cNvSpPr>
            <a:spLocks noChangeArrowheads="1"/>
          </p:cNvSpPr>
          <p:nvPr userDrawn="1"/>
        </p:nvSpPr>
        <p:spPr bwMode="auto">
          <a:xfrm>
            <a:off x="13906038" y="2649224"/>
            <a:ext cx="6286500" cy="13373100"/>
          </a:xfrm>
          <a:prstGeom prst="roundRect">
            <a:avLst>
              <a:gd name="adj" fmla="val 7616"/>
            </a:avLst>
          </a:prstGeom>
          <a:gradFill flip="none" rotWithShape="1">
            <a:gsLst>
              <a:gs pos="0">
                <a:srgbClr val="CDD2DE">
                  <a:alpha val="31000"/>
                </a:srgbClr>
              </a:gs>
              <a:gs pos="0">
                <a:schemeClr val="tx2">
                  <a:lumMod val="40000"/>
                  <a:lumOff val="60000"/>
                  <a:alpha val="31000"/>
                </a:schemeClr>
              </a:gs>
              <a:gs pos="100000">
                <a:srgbClr val="F3F5FA">
                  <a:alpha val="31000"/>
                </a:srgbClr>
              </a:gs>
            </a:gsLst>
            <a:lin ang="16200000" scaled="1"/>
            <a:tileRect/>
          </a:gradFill>
          <a:ln w="9525">
            <a:solidFill>
              <a:schemeClr val="tx2"/>
            </a:solidFill>
            <a:miter lim="800000"/>
            <a:headEnd/>
            <a:tailEnd/>
          </a:ln>
          <a:effectLst/>
        </p:spPr>
        <p:txBody>
          <a:bodyPr wrap="none" lIns="52031" tIns="26029" rIns="52031" bIns="26029" anchor="ctr"/>
          <a:lstStyle/>
          <a:p>
            <a:pPr>
              <a:defRPr/>
            </a:pPr>
            <a:endParaRPr lang="en-US" dirty="0"/>
          </a:p>
        </p:txBody>
      </p:sp>
      <p:sp>
        <p:nvSpPr>
          <p:cNvPr id="30" name="Rectangle 29"/>
          <p:cNvSpPr/>
          <p:nvPr userDrawn="1"/>
        </p:nvSpPr>
        <p:spPr>
          <a:xfrm>
            <a:off x="-6491523" y="9960169"/>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031" tIns="26029" rIns="52031" bIns="26029"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2" r:id="rId1"/>
  </p:sldLayoutIdLst>
  <p:timing>
    <p:tnLst>
      <p:par>
        <p:cTn xmlns:p14="http://schemas.microsoft.com/office/powerpoint/2010/main" id="1" dur="indefinite" restart="never" nodeType="tmRoot"/>
      </p:par>
    </p:tnLst>
  </p:timing>
  <p:txStyles>
    <p:titleStyle>
      <a:lvl1pPr algn="ctr" defTabSz="2497950" rtl="0" eaLnBrk="1" latinLnBrk="0" hangingPunct="1">
        <a:spcBef>
          <a:spcPct val="0"/>
        </a:spcBef>
        <a:buNone/>
        <a:defRPr sz="4900" kern="1200">
          <a:solidFill>
            <a:schemeClr val="bg1"/>
          </a:solidFill>
          <a:latin typeface="Trebuchet MS" pitchFamily="34" charset="0"/>
          <a:ea typeface="+mj-ea"/>
          <a:cs typeface="+mj-cs"/>
        </a:defRPr>
      </a:lvl1pPr>
    </p:titleStyle>
    <p:bodyStyle>
      <a:lvl1pPr marL="936738" indent="-936738" algn="l" defTabSz="2497950"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29587" indent="-780615" algn="l" defTabSz="2497950"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22442" indent="-624483" algn="l" defTabSz="2497950"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71420"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20400"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69378"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18348"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367331"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16301"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497950" rtl="0" eaLnBrk="1" latinLnBrk="0" hangingPunct="1">
        <a:defRPr sz="4900" kern="1200">
          <a:solidFill>
            <a:schemeClr val="tx1"/>
          </a:solidFill>
          <a:latin typeface="+mn-lt"/>
          <a:ea typeface="+mn-ea"/>
          <a:cs typeface="+mn-cs"/>
        </a:defRPr>
      </a:lvl1pPr>
      <a:lvl2pPr marL="1248970" algn="l" defTabSz="2497950" rtl="0" eaLnBrk="1" latinLnBrk="0" hangingPunct="1">
        <a:defRPr sz="4900" kern="1200">
          <a:solidFill>
            <a:schemeClr val="tx1"/>
          </a:solidFill>
          <a:latin typeface="+mn-lt"/>
          <a:ea typeface="+mn-ea"/>
          <a:cs typeface="+mn-cs"/>
        </a:defRPr>
      </a:lvl2pPr>
      <a:lvl3pPr marL="2497950" algn="l" defTabSz="2497950" rtl="0" eaLnBrk="1" latinLnBrk="0" hangingPunct="1">
        <a:defRPr sz="4900" kern="1200">
          <a:solidFill>
            <a:schemeClr val="tx1"/>
          </a:solidFill>
          <a:latin typeface="+mn-lt"/>
          <a:ea typeface="+mn-ea"/>
          <a:cs typeface="+mn-cs"/>
        </a:defRPr>
      </a:lvl3pPr>
      <a:lvl4pPr marL="3746931" algn="l" defTabSz="2497950" rtl="0" eaLnBrk="1" latinLnBrk="0" hangingPunct="1">
        <a:defRPr sz="4900" kern="1200">
          <a:solidFill>
            <a:schemeClr val="tx1"/>
          </a:solidFill>
          <a:latin typeface="+mn-lt"/>
          <a:ea typeface="+mn-ea"/>
          <a:cs typeface="+mn-cs"/>
        </a:defRPr>
      </a:lvl4pPr>
      <a:lvl5pPr marL="4995900" algn="l" defTabSz="2497950" rtl="0" eaLnBrk="1" latinLnBrk="0" hangingPunct="1">
        <a:defRPr sz="4900" kern="1200">
          <a:solidFill>
            <a:schemeClr val="tx1"/>
          </a:solidFill>
          <a:latin typeface="+mn-lt"/>
          <a:ea typeface="+mn-ea"/>
          <a:cs typeface="+mn-cs"/>
        </a:defRPr>
      </a:lvl5pPr>
      <a:lvl6pPr marL="6244881" algn="l" defTabSz="2497950" rtl="0" eaLnBrk="1" latinLnBrk="0" hangingPunct="1">
        <a:defRPr sz="4900" kern="1200">
          <a:solidFill>
            <a:schemeClr val="tx1"/>
          </a:solidFill>
          <a:latin typeface="+mn-lt"/>
          <a:ea typeface="+mn-ea"/>
          <a:cs typeface="+mn-cs"/>
        </a:defRPr>
      </a:lvl6pPr>
      <a:lvl7pPr marL="7493856" algn="l" defTabSz="2497950" rtl="0" eaLnBrk="1" latinLnBrk="0" hangingPunct="1">
        <a:defRPr sz="4900" kern="1200">
          <a:solidFill>
            <a:schemeClr val="tx1"/>
          </a:solidFill>
          <a:latin typeface="+mn-lt"/>
          <a:ea typeface="+mn-ea"/>
          <a:cs typeface="+mn-cs"/>
        </a:defRPr>
      </a:lvl7pPr>
      <a:lvl8pPr marL="8742837" algn="l" defTabSz="2497950" rtl="0" eaLnBrk="1" latinLnBrk="0" hangingPunct="1">
        <a:defRPr sz="4900" kern="1200">
          <a:solidFill>
            <a:schemeClr val="tx1"/>
          </a:solidFill>
          <a:latin typeface="+mn-lt"/>
          <a:ea typeface="+mn-ea"/>
          <a:cs typeface="+mn-cs"/>
        </a:defRPr>
      </a:lvl8pPr>
      <a:lvl9pPr marL="9991815" algn="l" defTabSz="2497950"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1"/>
            <a:ext cx="27432000" cy="2400300"/>
          </a:xfrm>
          <a:prstGeom prst="rect">
            <a:avLst/>
          </a:prstGeom>
          <a:solidFill>
            <a:schemeClr val="accent5">
              <a:lumMod val="75000"/>
            </a:schemeClr>
          </a:solidFill>
          <a:ln w="9525">
            <a:solidFill>
              <a:schemeClr val="tx1"/>
            </a:solidFill>
            <a:miter lim="800000"/>
            <a:headEnd/>
            <a:tailEnd/>
          </a:ln>
          <a:effectLst/>
        </p:spPr>
        <p:txBody>
          <a:bodyPr wrap="none" lIns="52031" tIns="26029" rIns="52031" bIns="26029"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031" tIns="26029" rIns="52031" bIns="26029" anchor="ctr"/>
          <a:lstStyle/>
          <a:p>
            <a:pPr>
              <a:defRPr/>
            </a:pPr>
            <a:endParaRPr lang="en-US" dirty="0"/>
          </a:p>
        </p:txBody>
      </p:sp>
      <p:sp>
        <p:nvSpPr>
          <p:cNvPr id="10" name="Text Box 14"/>
          <p:cNvSpPr txBox="1">
            <a:spLocks noChangeArrowheads="1"/>
          </p:cNvSpPr>
          <p:nvPr/>
        </p:nvSpPr>
        <p:spPr bwMode="auto">
          <a:xfrm>
            <a:off x="938701" y="16116306"/>
            <a:ext cx="1571625" cy="175450"/>
          </a:xfrm>
          <a:prstGeom prst="rect">
            <a:avLst/>
          </a:prstGeom>
          <a:noFill/>
          <a:ln w="9525">
            <a:noFill/>
            <a:miter lim="800000"/>
            <a:headEnd/>
            <a:tailEnd/>
          </a:ln>
          <a:effectLst/>
        </p:spPr>
        <p:txBody>
          <a:bodyPr lIns="51932" tIns="25980" rIns="51932" bIns="2598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500" b="1" dirty="0">
                <a:solidFill>
                  <a:schemeClr val="bg1">
                    <a:lumMod val="75000"/>
                  </a:schemeClr>
                </a:solidFill>
                <a:latin typeface="Arial" charset="0"/>
              </a:rPr>
              <a:t>www.PosterPresentations.com</a:t>
            </a:r>
          </a:p>
        </p:txBody>
      </p:sp>
      <p:sp>
        <p:nvSpPr>
          <p:cNvPr id="27" name="Rectangle 26"/>
          <p:cNvSpPr/>
          <p:nvPr/>
        </p:nvSpPr>
        <p:spPr>
          <a:xfrm>
            <a:off x="-8709975" y="0"/>
            <a:ext cx="8487582"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084" tIns="208162" rIns="104084" bIns="104084"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200" b="1" dirty="0" smtClean="0">
                <a:solidFill>
                  <a:srgbClr val="FFFF00"/>
                </a:solidFill>
                <a:latin typeface="Trebuchet MS" pitchFamily="34" charset="0"/>
              </a:rPr>
              <a:t>(--THIS SECTION DOES NOT PRINT--)</a:t>
            </a:r>
          </a:p>
          <a:p>
            <a:pPr algn="ctr"/>
            <a:endParaRPr lang="en-US" sz="1900" b="1" dirty="0" smtClean="0">
              <a:latin typeface="Trebuchet MS" pitchFamily="34" charset="0"/>
            </a:endParaRPr>
          </a:p>
          <a:p>
            <a:pPr defTabSz="2498139"/>
            <a:r>
              <a:rPr lang="en-US" sz="1900" dirty="0" smtClean="0">
                <a:latin typeface="Trebuchet MS" pitchFamily="34" charset="0"/>
              </a:rPr>
              <a:t>This PowerPoint</a:t>
            </a:r>
            <a:r>
              <a:rPr lang="en-US" sz="1900" baseline="0" dirty="0" smtClean="0">
                <a:latin typeface="Trebuchet MS" pitchFamily="34" charset="0"/>
              </a:rPr>
              <a:t> </a:t>
            </a:r>
            <a:r>
              <a:rPr lang="en-US" sz="1900" dirty="0" smtClean="0">
                <a:latin typeface="Trebuchet MS" pitchFamily="34" charset="0"/>
              </a:rPr>
              <a:t>2007 template produces</a:t>
            </a:r>
            <a:r>
              <a:rPr lang="en-US" sz="1900" baseline="0" dirty="0" smtClean="0">
                <a:latin typeface="Trebuchet MS" pitchFamily="34" charset="0"/>
              </a:rPr>
              <a:t> </a:t>
            </a:r>
            <a:r>
              <a:rPr lang="en-US" sz="1900" dirty="0" smtClean="0">
                <a:latin typeface="Trebuchet MS" pitchFamily="34" charset="0"/>
              </a:rPr>
              <a:t>a 36”x60” professional  poster. It</a:t>
            </a:r>
            <a:r>
              <a:rPr lang="en-US" sz="1900" baseline="0" dirty="0" smtClean="0">
                <a:latin typeface="Trebuchet MS" pitchFamily="34" charset="0"/>
              </a:rPr>
              <a:t> </a:t>
            </a:r>
            <a:r>
              <a:rPr lang="en-US" sz="1900" dirty="0" smtClean="0">
                <a:latin typeface="Trebuchet MS" pitchFamily="34" charset="0"/>
              </a:rPr>
              <a:t>will save you valuable time placing titles, subtitles,</a:t>
            </a:r>
            <a:r>
              <a:rPr lang="en-US" sz="1900" baseline="0" dirty="0" smtClean="0">
                <a:latin typeface="Trebuchet MS" pitchFamily="34" charset="0"/>
              </a:rPr>
              <a:t> text, and graphics</a:t>
            </a:r>
            <a:r>
              <a:rPr lang="en-US" sz="1900" dirty="0" smtClean="0">
                <a:latin typeface="Trebuchet MS" pitchFamily="34" charset="0"/>
              </a:rPr>
              <a:t>. </a:t>
            </a:r>
          </a:p>
          <a:p>
            <a:pPr defTabSz="2498139"/>
            <a:endParaRPr lang="en-US" sz="1900" dirty="0" smtClean="0">
              <a:latin typeface="Trebuchet MS" pitchFamily="34" charset="0"/>
            </a:endParaRPr>
          </a:p>
          <a:p>
            <a:pPr defTabSz="2498139"/>
            <a:r>
              <a:rPr lang="en-US" sz="1900" dirty="0" smtClean="0">
                <a:latin typeface="Trebuchet MS" pitchFamily="34" charset="0"/>
              </a:rPr>
              <a:t>Use it to create your presentation. Then send</a:t>
            </a:r>
            <a:r>
              <a:rPr lang="en-US" sz="1900" baseline="0" dirty="0" smtClean="0">
                <a:latin typeface="Trebuchet MS" pitchFamily="34" charset="0"/>
              </a:rPr>
              <a:t> it </a:t>
            </a:r>
            <a:r>
              <a:rPr lang="en-US" sz="1900" dirty="0" smtClean="0">
                <a:latin typeface="Trebuchet MS" pitchFamily="34" charset="0"/>
              </a:rPr>
              <a:t>to </a:t>
            </a:r>
            <a:r>
              <a:rPr lang="en-US" sz="1900" b="1" dirty="0" smtClean="0">
                <a:latin typeface="Trebuchet MS" pitchFamily="34" charset="0"/>
              </a:rPr>
              <a:t>PosterPresentations.com</a:t>
            </a:r>
            <a:r>
              <a:rPr lang="en-US" sz="1900" dirty="0" smtClean="0">
                <a:latin typeface="Trebuchet MS" pitchFamily="34" charset="0"/>
              </a:rPr>
              <a:t> for premium quality, same day affordable printing.</a:t>
            </a:r>
            <a:br>
              <a:rPr lang="en-US" sz="1900" dirty="0" smtClean="0">
                <a:latin typeface="Trebuchet MS" pitchFamily="34" charset="0"/>
              </a:rPr>
            </a:br>
            <a:endParaRPr lang="en-US" sz="1900" dirty="0" smtClean="0">
              <a:latin typeface="Trebuchet MS" pitchFamily="34" charset="0"/>
            </a:endParaRPr>
          </a:p>
          <a:p>
            <a:pPr defTabSz="2498139"/>
            <a:r>
              <a:rPr lang="en-US" sz="1900" dirty="0" smtClean="0">
                <a:latin typeface="Trebuchet MS" pitchFamily="34" charset="0"/>
              </a:rPr>
              <a:t>We provide a series of </a:t>
            </a:r>
            <a:r>
              <a:rPr lang="en-US" sz="1900" b="1" dirty="0" smtClean="0">
                <a:latin typeface="Trebuchet MS" pitchFamily="34" charset="0"/>
              </a:rPr>
              <a:t>online tutorials</a:t>
            </a:r>
            <a:r>
              <a:rPr lang="en-US" sz="1900" dirty="0" smtClean="0">
                <a:latin typeface="Trebuchet MS" pitchFamily="34" charset="0"/>
              </a:rPr>
              <a:t> that will guide you through the poster design process and answer your poster production questions. </a:t>
            </a:r>
          </a:p>
          <a:p>
            <a:pPr defTabSz="2498139"/>
            <a:endParaRPr lang="en-US" sz="1900" dirty="0" smtClean="0">
              <a:latin typeface="Trebuchet MS" pitchFamily="34" charset="0"/>
            </a:endParaRPr>
          </a:p>
          <a:p>
            <a:pPr defTabSz="2498139"/>
            <a:r>
              <a:rPr lang="en-US" sz="1900" dirty="0" smtClean="0">
                <a:latin typeface="Trebuchet MS" pitchFamily="34" charset="0"/>
              </a:rPr>
              <a:t>View our online</a:t>
            </a:r>
            <a:r>
              <a:rPr lang="en-US" sz="1900" baseline="0" dirty="0" smtClean="0">
                <a:latin typeface="Trebuchet MS" pitchFamily="34" charset="0"/>
              </a:rPr>
              <a:t> tutorials at:</a:t>
            </a:r>
            <a:r>
              <a:rPr lang="en-US" sz="1900" dirty="0" smtClean="0">
                <a:latin typeface="Trebuchet MS" pitchFamily="34" charset="0"/>
              </a:rPr>
              <a:t/>
            </a:r>
            <a:br>
              <a:rPr lang="en-US" sz="1900" dirty="0" smtClean="0">
                <a:latin typeface="Trebuchet MS" pitchFamily="34" charset="0"/>
              </a:rPr>
            </a:br>
            <a:r>
              <a:rPr lang="en-US" sz="1900" dirty="0" smtClean="0">
                <a:solidFill>
                  <a:srgbClr val="FFFF00"/>
                </a:solidFill>
                <a:latin typeface="Trebuchet MS" pitchFamily="34" charset="0"/>
              </a:rPr>
              <a:t> http://bit.ly/Poster_creation_help </a:t>
            </a:r>
            <a:r>
              <a:rPr lang="en-US" sz="1900" dirty="0" smtClean="0">
                <a:latin typeface="Trebuchet MS" pitchFamily="34" charset="0"/>
              </a:rPr>
              <a:t/>
            </a:r>
            <a:br>
              <a:rPr lang="en-US" sz="1900" dirty="0" smtClean="0">
                <a:latin typeface="Trebuchet MS" pitchFamily="34" charset="0"/>
              </a:rPr>
            </a:br>
            <a:r>
              <a:rPr lang="en-US" sz="1900" dirty="0" smtClean="0">
                <a:latin typeface="Trebuchet MS" pitchFamily="34" charset="0"/>
              </a:rPr>
              <a:t>(copy</a:t>
            </a:r>
            <a:r>
              <a:rPr lang="en-US" sz="1900" baseline="0" dirty="0" smtClean="0">
                <a:latin typeface="Trebuchet MS" pitchFamily="34" charset="0"/>
              </a:rPr>
              <a:t> and paste the link into your web browser).</a:t>
            </a:r>
          </a:p>
          <a:p>
            <a:pPr defTabSz="2498139"/>
            <a:endParaRPr lang="en-US" sz="1900" dirty="0" smtClean="0">
              <a:latin typeface="Trebuchet MS" pitchFamily="34" charset="0"/>
            </a:endParaRPr>
          </a:p>
          <a:p>
            <a:pPr defTabSz="2498139"/>
            <a:r>
              <a:rPr lang="en-US" sz="1900" dirty="0" smtClean="0">
                <a:latin typeface="Trebuchet MS" pitchFamily="34" charset="0"/>
              </a:rPr>
              <a:t>For assistance and to order your printed poster</a:t>
            </a:r>
            <a:r>
              <a:rPr lang="en-US" sz="1900" dirty="0" smtClean="0">
                <a:solidFill>
                  <a:schemeClr val="bg1"/>
                </a:solidFill>
                <a:latin typeface="Trebuchet MS" pitchFamily="34" charset="0"/>
              </a:rPr>
              <a:t> call </a:t>
            </a:r>
            <a:r>
              <a:rPr lang="en-US" sz="1900" b="1" dirty="0" smtClean="0">
                <a:solidFill>
                  <a:srgbClr val="FFFF00"/>
                </a:solidFill>
                <a:latin typeface="Trebuchet MS" pitchFamily="34" charset="0"/>
              </a:rPr>
              <a:t>PosterPresentations.com</a:t>
            </a:r>
            <a:r>
              <a:rPr lang="en-US" sz="1900" dirty="0" smtClean="0">
                <a:solidFill>
                  <a:srgbClr val="FFFF00"/>
                </a:solidFill>
                <a:latin typeface="Trebuchet MS" pitchFamily="34" charset="0"/>
              </a:rPr>
              <a:t> </a:t>
            </a:r>
            <a:r>
              <a:rPr lang="en-US" sz="1900" dirty="0" smtClean="0">
                <a:latin typeface="Trebuchet MS" pitchFamily="34" charset="0"/>
              </a:rPr>
              <a:t>at </a:t>
            </a:r>
            <a:r>
              <a:rPr lang="en-US" sz="2200" b="1" dirty="0" smtClean="0">
                <a:solidFill>
                  <a:srgbClr val="FFFF00"/>
                </a:solidFill>
                <a:latin typeface="Trebuchet MS" pitchFamily="34" charset="0"/>
              </a:rPr>
              <a:t>1.866.649.3004</a:t>
            </a:r>
          </a:p>
          <a:p>
            <a:pPr defTabSz="2498139"/>
            <a:endParaRPr lang="en-US" sz="2200" b="1" dirty="0" smtClean="0">
              <a:solidFill>
                <a:srgbClr val="FFFF00"/>
              </a:solidFill>
              <a:latin typeface="Trebuchet MS" pitchFamily="34" charset="0"/>
            </a:endParaRPr>
          </a:p>
          <a:p>
            <a:pPr defTabSz="2498139"/>
            <a:endParaRPr lang="en-US" sz="22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defTabSz="2498139"/>
            <a:r>
              <a:rPr lang="en-US" sz="1900" dirty="0" smtClean="0">
                <a:latin typeface="Trebuchet MS" pitchFamily="34" charset="0"/>
              </a:rPr>
              <a:t>Use the placeholders provided below to add new elements to your poster:</a:t>
            </a:r>
            <a:r>
              <a:rPr lang="en-US" sz="1900" baseline="0" dirty="0" smtClean="0">
                <a:latin typeface="Trebuchet MS" pitchFamily="34" charset="0"/>
              </a:rPr>
              <a:t> </a:t>
            </a:r>
            <a:r>
              <a:rPr lang="en-US" sz="1900" dirty="0" smtClean="0">
                <a:latin typeface="Trebuchet MS" pitchFamily="34" charset="0"/>
              </a:rPr>
              <a:t>Drag a placeholder onto the</a:t>
            </a:r>
            <a:r>
              <a:rPr lang="en-US" sz="1900" baseline="0" dirty="0" smtClean="0">
                <a:latin typeface="Trebuchet MS" pitchFamily="34" charset="0"/>
              </a:rPr>
              <a:t> poster area,</a:t>
            </a:r>
            <a:r>
              <a:rPr lang="en-US" sz="1900" dirty="0" smtClean="0">
                <a:latin typeface="Trebuchet MS" pitchFamily="34" charset="0"/>
              </a:rPr>
              <a:t> size it, and click it to edit.</a:t>
            </a:r>
          </a:p>
          <a:p>
            <a:pPr defTabSz="2498139"/>
            <a:endParaRPr lang="en-US" sz="1900" dirty="0" smtClean="0">
              <a:latin typeface="Trebuchet MS" pitchFamily="34" charset="0"/>
            </a:endParaRPr>
          </a:p>
          <a:p>
            <a:pPr defTabSz="2498139"/>
            <a:r>
              <a:rPr lang="en-US" sz="1900" b="1" dirty="0" smtClean="0">
                <a:solidFill>
                  <a:srgbClr val="FFFF00"/>
                </a:solidFill>
                <a:latin typeface="Trebuchet MS" pitchFamily="34" charset="0"/>
              </a:rPr>
              <a:t>Section Header placeholder</a:t>
            </a:r>
          </a:p>
          <a:p>
            <a:pPr defTabSz="2498139"/>
            <a:r>
              <a:rPr lang="en-US" sz="1900" dirty="0" smtClean="0">
                <a:latin typeface="Trebuchet MS" pitchFamily="34" charset="0"/>
              </a:rPr>
              <a:t>Use</a:t>
            </a:r>
            <a:r>
              <a:rPr lang="en-US" sz="1900" baseline="0" dirty="0" smtClean="0">
                <a:latin typeface="Trebuchet MS" pitchFamily="34" charset="0"/>
              </a:rPr>
              <a:t> section headers to separate topics or concepts within your presentation. </a:t>
            </a:r>
          </a:p>
          <a:p>
            <a:pPr defTabSz="2498139"/>
            <a:endParaRPr lang="en-US" sz="1900" baseline="0" dirty="0" smtClean="0">
              <a:latin typeface="Trebuchet MS" pitchFamily="34" charset="0"/>
            </a:endParaRPr>
          </a:p>
          <a:p>
            <a:pPr defTabSz="2498139"/>
            <a:endParaRPr lang="en-US" sz="1900" dirty="0" smtClean="0">
              <a:latin typeface="Trebuchet MS" pitchFamily="34" charset="0"/>
            </a:endParaRPr>
          </a:p>
          <a:p>
            <a:pPr defTabSz="2498139"/>
            <a:endParaRPr lang="en-US" sz="1900" dirty="0" smtClean="0">
              <a:latin typeface="Trebuchet MS" pitchFamily="34" charset="0"/>
            </a:endParaRPr>
          </a:p>
          <a:p>
            <a:pPr defTabSz="2498139"/>
            <a:endParaRPr lang="en-US" sz="1900" b="1" dirty="0" smtClean="0">
              <a:solidFill>
                <a:srgbClr val="FFFF00"/>
              </a:solidFill>
              <a:latin typeface="Trebuchet MS" pitchFamily="34" charset="0"/>
            </a:endParaRPr>
          </a:p>
          <a:p>
            <a:pPr defTabSz="2498139"/>
            <a:r>
              <a:rPr lang="en-US" sz="1900" b="1" dirty="0" smtClean="0">
                <a:solidFill>
                  <a:srgbClr val="FFFF00"/>
                </a:solidFill>
                <a:latin typeface="Trebuchet MS" pitchFamily="34" charset="0"/>
              </a:rPr>
              <a:t>Text placeholder</a:t>
            </a:r>
          </a:p>
          <a:p>
            <a:pPr defTabSz="2498139"/>
            <a:r>
              <a:rPr lang="en-US" sz="1900" baseline="0" dirty="0" smtClean="0">
                <a:latin typeface="Trebuchet MS" pitchFamily="34" charset="0"/>
              </a:rPr>
              <a:t>Move this preformatted text placeholder to the poster to add a new body of text.</a:t>
            </a: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r>
              <a:rPr lang="en-US" sz="1900" b="1" baseline="0" dirty="0" smtClean="0">
                <a:solidFill>
                  <a:srgbClr val="FFFF00"/>
                </a:solidFill>
                <a:latin typeface="Trebuchet MS" pitchFamily="34" charset="0"/>
              </a:rPr>
              <a:t>Picture placeholder</a:t>
            </a:r>
          </a:p>
          <a:p>
            <a:pPr defTabSz="2498139"/>
            <a:r>
              <a:rPr lang="en-US" sz="1900" baseline="0" dirty="0" smtClean="0">
                <a:latin typeface="Trebuchet MS" pitchFamily="34" charset="0"/>
              </a:rPr>
              <a:t>Move this graphic placeholder onto your poster, size it first, and then click it to add a picture to the poster.</a:t>
            </a: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defTabSz="2498139"/>
            <a:endParaRPr lang="en-US" sz="1900" dirty="0" smtClean="0">
              <a:latin typeface="Trebuchet MS" pitchFamily="34" charset="0"/>
            </a:endParaRPr>
          </a:p>
          <a:p>
            <a:pPr algn="ctr"/>
            <a:endParaRPr lang="en-US" sz="1900" b="1" dirty="0" smtClean="0">
              <a:solidFill>
                <a:schemeClr val="bg1"/>
              </a:solidFill>
              <a:latin typeface="Trebuchet MS" pitchFamily="34" charset="0"/>
            </a:endParaRPr>
          </a:p>
          <a:p>
            <a:pPr defTabSz="2498139"/>
            <a:endParaRPr lang="en-US" sz="1900" b="1" dirty="0" smtClean="0">
              <a:solidFill>
                <a:srgbClr val="FFFF00"/>
              </a:solidFill>
              <a:latin typeface="Trebuchet MS" pitchFamily="34" charset="0"/>
            </a:endParaRPr>
          </a:p>
          <a:p>
            <a:pPr algn="ctr"/>
            <a:endParaRPr lang="en-US" sz="2500" b="1" dirty="0">
              <a:latin typeface="Trebuchet MS" pitchFamily="34" charset="0"/>
            </a:endParaRPr>
          </a:p>
        </p:txBody>
      </p:sp>
      <p:sp>
        <p:nvSpPr>
          <p:cNvPr id="28" name="Rectangle 27"/>
          <p:cNvSpPr/>
          <p:nvPr/>
        </p:nvSpPr>
        <p:spPr>
          <a:xfrm>
            <a:off x="27638829" y="0"/>
            <a:ext cx="6281538"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084" tIns="208162" rIns="104084" bIns="104084" rtlCol="0" anchor="t" anchorCtr="0"/>
          <a:lstStyle/>
          <a:p>
            <a:pPr algn="ctr">
              <a:lnSpc>
                <a:spcPts val="2400"/>
              </a:lnSpc>
            </a:pPr>
            <a:r>
              <a:rPr lang="en-US" sz="2500" b="1" dirty="0" smtClean="0">
                <a:solidFill>
                  <a:schemeClr val="bg1"/>
                </a:solidFill>
                <a:latin typeface="Trebuchet MS" pitchFamily="34" charset="0"/>
              </a:rPr>
              <a:t>QUICK</a:t>
            </a:r>
            <a:r>
              <a:rPr lang="en-US" sz="2500" b="1" baseline="0" dirty="0" smtClean="0">
                <a:solidFill>
                  <a:schemeClr val="bg1"/>
                </a:solidFill>
                <a:latin typeface="Trebuchet MS" pitchFamily="34" charset="0"/>
              </a:rPr>
              <a:t> TIPS</a:t>
            </a:r>
            <a:endParaRPr lang="en-US" sz="2500" b="1" dirty="0" smtClean="0">
              <a:solidFill>
                <a:schemeClr val="bg1"/>
              </a:solidFill>
              <a:latin typeface="Trebuchet MS" pitchFamily="34" charset="0"/>
            </a:endParaRPr>
          </a:p>
          <a:p>
            <a:pPr algn="ctr">
              <a:lnSpc>
                <a:spcPts val="2400"/>
              </a:lnSpc>
            </a:pPr>
            <a:r>
              <a:rPr lang="en-US" sz="2500" b="1" dirty="0" smtClean="0">
                <a:solidFill>
                  <a:srgbClr val="FFFF00"/>
                </a:solidFill>
                <a:latin typeface="Trebuchet MS" pitchFamily="34" charset="0"/>
              </a:rPr>
              <a:t>(--THIS SECTION DOES NOT PRINT--)</a:t>
            </a:r>
          </a:p>
          <a:p>
            <a:pPr defTabSz="3122291">
              <a:lnSpc>
                <a:spcPts val="2098"/>
              </a:lnSpc>
            </a:pPr>
            <a:r>
              <a:rPr lang="en-US" sz="1900" dirty="0" smtClean="0">
                <a:latin typeface="Trebuchet MS" pitchFamily="34" charset="0"/>
              </a:rPr>
              <a:t>This PowerPoint</a:t>
            </a:r>
            <a:r>
              <a:rPr lang="en-US" sz="1900" baseline="0" dirty="0" smtClean="0">
                <a:latin typeface="Trebuchet MS" pitchFamily="34" charset="0"/>
              </a:rPr>
              <a:t> template requires basic PowerPoint (version 2007 or newer) skills. Below is a list of commonly asked questions specific to this template. </a:t>
            </a:r>
            <a:br>
              <a:rPr lang="en-US" sz="1900" baseline="0" dirty="0" smtClean="0">
                <a:latin typeface="Trebuchet MS" pitchFamily="34" charset="0"/>
              </a:rPr>
            </a:br>
            <a:r>
              <a:rPr lang="en-US" sz="1900" baseline="0" dirty="0" smtClean="0">
                <a:latin typeface="Trebuchet MS" pitchFamily="34" charset="0"/>
              </a:rPr>
              <a:t>If you are using an older version of PowerPoint some template features may not work properly.</a:t>
            </a:r>
            <a:endParaRPr lang="en-US" sz="2500" b="1" dirty="0" smtClean="0">
              <a:solidFill>
                <a:srgbClr val="FFFF00"/>
              </a:solidFill>
              <a:latin typeface="Trebuchet MS" pitchFamily="34" charset="0"/>
            </a:endParaRPr>
          </a:p>
          <a:p>
            <a:pPr defTabSz="3122291">
              <a:lnSpc>
                <a:spcPts val="2098"/>
              </a:lnSpc>
            </a:pPr>
            <a:endParaRPr lang="en-US" sz="2500" b="1" dirty="0" smtClean="0">
              <a:solidFill>
                <a:srgbClr val="FFFF00"/>
              </a:solidFill>
              <a:latin typeface="Trebuchet MS" pitchFamily="34" charset="0"/>
            </a:endParaRPr>
          </a:p>
          <a:p>
            <a:pPr algn="ctr">
              <a:lnSpc>
                <a:spcPts val="2098"/>
              </a:lnSpc>
            </a:pPr>
            <a:r>
              <a:rPr lang="en-US" sz="2500" b="1" dirty="0" smtClean="0">
                <a:solidFill>
                  <a:schemeClr val="bg1"/>
                </a:solidFill>
                <a:latin typeface="Trebuchet MS" pitchFamily="34" charset="0"/>
              </a:rPr>
              <a:t>Using the template</a:t>
            </a:r>
            <a:endParaRPr lang="en-US" sz="2500" b="1" baseline="0" dirty="0" smtClean="0">
              <a:solidFill>
                <a:schemeClr val="bg1"/>
              </a:solidFill>
              <a:latin typeface="Trebuchet MS" pitchFamily="34" charset="0"/>
            </a:endParaRPr>
          </a:p>
          <a:p>
            <a:pPr marL="0" marR="0" indent="0" algn="l" defTabSz="3122291" rtl="0" eaLnBrk="1" fontAlgn="auto" latinLnBrk="0" hangingPunct="1">
              <a:lnSpc>
                <a:spcPts val="2098"/>
              </a:lnSpc>
              <a:spcBef>
                <a:spcPts val="0"/>
              </a:spcBef>
              <a:spcAft>
                <a:spcPts val="0"/>
              </a:spcAft>
              <a:buClrTx/>
              <a:buSzTx/>
              <a:buFontTx/>
              <a:buNone/>
              <a:tabLst/>
              <a:defRPr/>
            </a:pPr>
            <a:r>
              <a:rPr lang="en-US" sz="1900" b="1" dirty="0" smtClean="0">
                <a:solidFill>
                  <a:srgbClr val="FFFF00"/>
                </a:solidFill>
                <a:latin typeface="Trebuchet MS" pitchFamily="34" charset="0"/>
              </a:rPr>
              <a:t>Verifying the quality of your graphics</a:t>
            </a:r>
          </a:p>
          <a:p>
            <a:pPr defTabSz="3122291">
              <a:lnSpc>
                <a:spcPts val="2098"/>
              </a:lnSpc>
            </a:pPr>
            <a:r>
              <a:rPr lang="en-US" sz="1900" dirty="0" smtClean="0">
                <a:latin typeface="Trebuchet MS" pitchFamily="34" charset="0"/>
              </a:rPr>
              <a:t>Go to the </a:t>
            </a:r>
            <a:r>
              <a:rPr lang="en-US" sz="19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sz="1900" baseline="0" dirty="0" smtClean="0">
                <a:latin typeface="Trebuchet MS" pitchFamily="34" charset="0"/>
              </a:rPr>
            </a:br>
            <a:endParaRPr lang="en-US" sz="1900" baseline="0" dirty="0" smtClean="0">
              <a:latin typeface="Trebuchet MS" pitchFamily="34" charset="0"/>
            </a:endParaRPr>
          </a:p>
          <a:p>
            <a:pPr defTabSz="3122291">
              <a:lnSpc>
                <a:spcPts val="2098"/>
              </a:lnSpc>
            </a:pPr>
            <a:r>
              <a:rPr lang="en-US" sz="1900" b="1" dirty="0" smtClean="0">
                <a:solidFill>
                  <a:srgbClr val="FFFF00"/>
                </a:solidFill>
                <a:latin typeface="Trebuchet MS" pitchFamily="34" charset="0"/>
              </a:rPr>
              <a:t>Using the placeholders</a:t>
            </a:r>
          </a:p>
          <a:p>
            <a:pPr defTabSz="3122291">
              <a:lnSpc>
                <a:spcPts val="2098"/>
              </a:lnSpc>
            </a:pPr>
            <a:r>
              <a:rPr lang="en-US" sz="1900" baseline="0" dirty="0" smtClean="0">
                <a:latin typeface="Trebuchet MS" pitchFamily="34" charset="0"/>
              </a:rPr>
              <a:t>To add text to this template click inside a placeholder and type in or paste your text. To move a placeholder, click on it </a:t>
            </a:r>
            <a:r>
              <a:rPr lang="en-US" sz="1900" u="sng" baseline="0" dirty="0" smtClean="0">
                <a:latin typeface="Trebuchet MS" pitchFamily="34" charset="0"/>
              </a:rPr>
              <a:t>once</a:t>
            </a:r>
            <a:r>
              <a:rPr lang="en-US" sz="1900" baseline="0" dirty="0" smtClean="0">
                <a:latin typeface="Trebuchet MS" pitchFamily="34" charset="0"/>
              </a:rPr>
              <a:t> (to select it), place your cursor on its frame and your cursor will change to this symbol:         Then, click </a:t>
            </a:r>
            <a:r>
              <a:rPr lang="en-US" sz="1900" u="sng" baseline="0" dirty="0" smtClean="0">
                <a:latin typeface="Trebuchet MS" pitchFamily="34" charset="0"/>
              </a:rPr>
              <a:t>once</a:t>
            </a:r>
            <a:r>
              <a:rPr lang="en-US" sz="1900" baseline="0" dirty="0" smtClean="0">
                <a:latin typeface="Trebuchet MS" pitchFamily="34" charset="0"/>
              </a:rPr>
              <a:t> and drag it to its new location where you can resize it as needed. Additional placeholders can be found on the left side of this template.</a:t>
            </a:r>
          </a:p>
          <a:p>
            <a:pPr defTabSz="3122291">
              <a:lnSpc>
                <a:spcPts val="2098"/>
              </a:lnSpc>
            </a:pPr>
            <a:endParaRPr lang="en-US" sz="1900" b="1" baseline="0" dirty="0" smtClean="0">
              <a:solidFill>
                <a:srgbClr val="FFFF00"/>
              </a:solidFill>
              <a:latin typeface="Trebuchet MS" pitchFamily="34" charset="0"/>
            </a:endParaRPr>
          </a:p>
          <a:p>
            <a:pPr defTabSz="3122291">
              <a:lnSpc>
                <a:spcPts val="2098"/>
              </a:lnSpc>
            </a:pPr>
            <a:r>
              <a:rPr lang="en-US" sz="1900" b="1" baseline="0" dirty="0" smtClean="0">
                <a:solidFill>
                  <a:srgbClr val="FFFF00"/>
                </a:solidFill>
                <a:latin typeface="Trebuchet MS" pitchFamily="34" charset="0"/>
              </a:rPr>
              <a:t>Modifying the layout</a:t>
            </a:r>
          </a:p>
          <a:p>
            <a:pPr defTabSz="3122291">
              <a:lnSpc>
                <a:spcPts val="2098"/>
              </a:lnSpc>
            </a:pPr>
            <a:r>
              <a:rPr lang="en-US" sz="1900" dirty="0" smtClean="0">
                <a:latin typeface="Trebuchet MS" pitchFamily="34" charset="0"/>
              </a:rPr>
              <a:t>This template has four</a:t>
            </a:r>
            <a:endParaRPr lang="en-US" sz="1900" baseline="0" dirty="0" smtClean="0">
              <a:latin typeface="Trebuchet MS" pitchFamily="34" charset="0"/>
            </a:endParaRPr>
          </a:p>
          <a:p>
            <a:pPr defTabSz="3122291">
              <a:lnSpc>
                <a:spcPts val="2098"/>
              </a:lnSpc>
            </a:pPr>
            <a:r>
              <a:rPr lang="en-US" sz="1900" baseline="0" dirty="0" smtClean="0">
                <a:latin typeface="Trebuchet MS" pitchFamily="34" charset="0"/>
              </a:rPr>
              <a:t>different column layouts. </a:t>
            </a:r>
          </a:p>
          <a:p>
            <a:pPr defTabSz="3122291">
              <a:lnSpc>
                <a:spcPts val="2098"/>
              </a:lnSpc>
            </a:pPr>
            <a:r>
              <a:rPr lang="en-US" sz="1900" u="sng" baseline="0" dirty="0" smtClean="0">
                <a:latin typeface="Trebuchet MS" pitchFamily="34" charset="0"/>
              </a:rPr>
              <a:t>Right-click</a:t>
            </a:r>
            <a:r>
              <a:rPr lang="en-US" sz="1900" baseline="0" dirty="0" smtClean="0">
                <a:latin typeface="Trebuchet MS" pitchFamily="34" charset="0"/>
              </a:rPr>
              <a:t> your mouse</a:t>
            </a:r>
          </a:p>
          <a:p>
            <a:pPr defTabSz="3122291">
              <a:lnSpc>
                <a:spcPts val="2098"/>
              </a:lnSpc>
            </a:pPr>
            <a:r>
              <a:rPr lang="en-US" sz="1900" baseline="0" dirty="0" smtClean="0">
                <a:latin typeface="Trebuchet MS" pitchFamily="34" charset="0"/>
              </a:rPr>
              <a:t>on the background and </a:t>
            </a:r>
          </a:p>
          <a:p>
            <a:pPr defTabSz="3122291">
              <a:lnSpc>
                <a:spcPts val="2098"/>
              </a:lnSpc>
            </a:pPr>
            <a:r>
              <a:rPr lang="en-US" sz="1900" baseline="0" dirty="0" smtClean="0">
                <a:latin typeface="Trebuchet MS" pitchFamily="34" charset="0"/>
              </a:rPr>
              <a:t>click on “Layout” to see </a:t>
            </a:r>
          </a:p>
          <a:p>
            <a:pPr defTabSz="3122291">
              <a:lnSpc>
                <a:spcPts val="2098"/>
              </a:lnSpc>
            </a:pPr>
            <a:r>
              <a:rPr lang="en-US" sz="1900" baseline="0" dirty="0" smtClean="0">
                <a:latin typeface="Trebuchet MS" pitchFamily="34" charset="0"/>
              </a:rPr>
              <a:t>the layout options.</a:t>
            </a:r>
            <a:endParaRPr lang="en-US" sz="1900" dirty="0" smtClean="0">
              <a:latin typeface="Trebuchet MS" pitchFamily="34" charset="0"/>
            </a:endParaRPr>
          </a:p>
          <a:p>
            <a:pPr marL="0" marR="0" indent="0" algn="l" defTabSz="3122291" rtl="0" eaLnBrk="1" fontAlgn="auto" latinLnBrk="0" hangingPunct="1">
              <a:lnSpc>
                <a:spcPts val="2098"/>
              </a:lnSpc>
              <a:spcBef>
                <a:spcPts val="0"/>
              </a:spcBef>
              <a:spcAft>
                <a:spcPts val="0"/>
              </a:spcAft>
              <a:buClrTx/>
              <a:buSzTx/>
              <a:buFontTx/>
              <a:buNone/>
              <a:tabLst/>
              <a:defRPr/>
            </a:pPr>
            <a:r>
              <a:rPr lang="en-US" sz="1900"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22291" rtl="0" eaLnBrk="1" fontAlgn="auto" latinLnBrk="0" hangingPunct="1">
              <a:lnSpc>
                <a:spcPts val="2098"/>
              </a:lnSpc>
              <a:spcBef>
                <a:spcPts val="0"/>
              </a:spcBef>
              <a:spcAft>
                <a:spcPts val="0"/>
              </a:spcAft>
              <a:buClrTx/>
              <a:buSzTx/>
              <a:buFontTx/>
              <a:buNone/>
              <a:tabLst/>
              <a:defRPr/>
            </a:pPr>
            <a:endParaRPr lang="en-US" sz="1900" baseline="0" dirty="0" smtClean="0">
              <a:latin typeface="Trebuchet MS" pitchFamily="34" charset="0"/>
            </a:endParaRPr>
          </a:p>
          <a:p>
            <a:pPr defTabSz="3122291">
              <a:lnSpc>
                <a:spcPts val="2098"/>
              </a:lnSpc>
            </a:pPr>
            <a:r>
              <a:rPr lang="en-US" sz="1900" b="1" baseline="0" dirty="0" smtClean="0">
                <a:solidFill>
                  <a:srgbClr val="FFFF00"/>
                </a:solidFill>
                <a:latin typeface="Trebuchet MS" pitchFamily="34" charset="0"/>
              </a:rPr>
              <a:t>Importing text and graphics from external sources</a:t>
            </a:r>
          </a:p>
          <a:p>
            <a:pPr defTabSz="3122291">
              <a:lnSpc>
                <a:spcPts val="2098"/>
              </a:lnSpc>
            </a:pPr>
            <a:r>
              <a:rPr lang="en-US" sz="1900" b="1" u="sng" baseline="0" dirty="0" smtClean="0">
                <a:latin typeface="Trebuchet MS" pitchFamily="34" charset="0"/>
              </a:rPr>
              <a:t>TEXT: </a:t>
            </a:r>
            <a:r>
              <a:rPr lang="en-US" sz="1900" baseline="0" dirty="0" smtClean="0">
                <a:latin typeface="Trebuchet MS" pitchFamily="34" charset="0"/>
              </a:rPr>
              <a:t>Paste or type your text into a pre-existing placeholder or drag in a new placeholder from the left side of the template. Move it anywhere as needed.</a:t>
            </a:r>
          </a:p>
          <a:p>
            <a:pPr defTabSz="3122291">
              <a:lnSpc>
                <a:spcPts val="2098"/>
              </a:lnSpc>
            </a:pPr>
            <a:r>
              <a:rPr lang="en-US" sz="1900" b="1" u="sng" baseline="0" dirty="0" smtClean="0">
                <a:latin typeface="Trebuchet MS" pitchFamily="34" charset="0"/>
              </a:rPr>
              <a:t>PHOTOS: </a:t>
            </a:r>
            <a:r>
              <a:rPr lang="en-US" sz="1900" baseline="0" dirty="0" smtClean="0">
                <a:latin typeface="Trebuchet MS" pitchFamily="34" charset="0"/>
              </a:rPr>
              <a:t>Drag in a picture placeholder, size it </a:t>
            </a:r>
            <a:r>
              <a:rPr lang="en-US" sz="1900" u="sng" baseline="0" dirty="0" smtClean="0">
                <a:latin typeface="Trebuchet MS" pitchFamily="34" charset="0"/>
              </a:rPr>
              <a:t>first</a:t>
            </a:r>
            <a:r>
              <a:rPr lang="en-US" sz="1900" baseline="0" dirty="0" smtClean="0">
                <a:latin typeface="Trebuchet MS" pitchFamily="34" charset="0"/>
              </a:rPr>
              <a:t>, click in it and insert a photo from the menu.</a:t>
            </a:r>
          </a:p>
          <a:p>
            <a:pPr defTabSz="3122291">
              <a:lnSpc>
                <a:spcPts val="2098"/>
              </a:lnSpc>
            </a:pPr>
            <a:r>
              <a:rPr lang="en-US" sz="1900" b="1" u="sng" baseline="0" dirty="0" smtClean="0">
                <a:latin typeface="Trebuchet MS" pitchFamily="34" charset="0"/>
              </a:rPr>
              <a:t>TABLES: </a:t>
            </a:r>
            <a:r>
              <a:rPr lang="en-US" sz="1900" baseline="0" dirty="0" smtClean="0">
                <a:latin typeface="Trebuchet MS" pitchFamily="34" charset="0"/>
              </a:rPr>
              <a:t>You can copy and paste a table from an external document onto this poster template. To make the text fit better in the cells of an imported table, </a:t>
            </a:r>
            <a:r>
              <a:rPr lang="en-US" sz="1900" u="sng" baseline="0" dirty="0" smtClean="0">
                <a:latin typeface="Trebuchet MS" pitchFamily="34" charset="0"/>
              </a:rPr>
              <a:t>right-click</a:t>
            </a:r>
            <a:r>
              <a:rPr lang="en-US" sz="1900" baseline="0" dirty="0" smtClean="0">
                <a:latin typeface="Trebuchet MS" pitchFamily="34" charset="0"/>
              </a:rPr>
              <a:t> on the table, click FORMAT SHAPE  then click on TEXT BOX and change the INTERNAL MARGIN values to 0.25</a:t>
            </a:r>
          </a:p>
          <a:p>
            <a:pPr defTabSz="3122291">
              <a:lnSpc>
                <a:spcPts val="2098"/>
              </a:lnSpc>
            </a:pPr>
            <a:endParaRPr lang="en-US" sz="1900" baseline="0" dirty="0" smtClean="0">
              <a:latin typeface="Trebuchet MS" pitchFamily="34" charset="0"/>
            </a:endParaRPr>
          </a:p>
          <a:p>
            <a:pPr defTabSz="3122291"/>
            <a:r>
              <a:rPr lang="en-US" sz="1900" b="1" baseline="0" dirty="0" smtClean="0">
                <a:solidFill>
                  <a:srgbClr val="FFFF00"/>
                </a:solidFill>
                <a:latin typeface="Trebuchet MS" pitchFamily="34" charset="0"/>
              </a:rPr>
              <a:t>Modifying the color scheme</a:t>
            </a:r>
          </a:p>
          <a:p>
            <a:pPr defTabSz="3122291"/>
            <a:r>
              <a:rPr lang="en-US" sz="1900" baseline="0" dirty="0" smtClean="0">
                <a:latin typeface="Trebuchet MS" pitchFamily="34" charset="0"/>
              </a:rPr>
              <a:t>To change the color scheme of this template go to the “Design” menu and click on “Colors”. You can choose from the provide color combinations or you can create your own.</a:t>
            </a:r>
          </a:p>
          <a:p>
            <a:pPr defTabSz="3122291">
              <a:lnSpc>
                <a:spcPts val="2098"/>
              </a:lnSpc>
            </a:pPr>
            <a:endParaRPr lang="en-US" sz="1900" baseline="0" dirty="0" smtClean="0">
              <a:latin typeface="Trebuchet MS" pitchFamily="34" charset="0"/>
            </a:endParaRPr>
          </a:p>
          <a:p>
            <a:pPr defTabSz="3122291">
              <a:lnSpc>
                <a:spcPts val="2098"/>
              </a:lnSpc>
            </a:pPr>
            <a:endParaRPr lang="en-US" sz="1900" baseline="0" dirty="0" smtClean="0">
              <a:latin typeface="Trebuchet MS" pitchFamily="34" charset="0"/>
            </a:endParaRPr>
          </a:p>
          <a:p>
            <a:pPr defTabSz="3122291">
              <a:lnSpc>
                <a:spcPts val="2098"/>
              </a:lnSpc>
            </a:pPr>
            <a:endParaRPr lang="en-US" sz="1900" baseline="0" dirty="0" smtClean="0">
              <a:latin typeface="Trebuchet MS" pitchFamily="34" charset="0"/>
            </a:endParaRPr>
          </a:p>
          <a:p>
            <a:pPr defTabSz="2498139">
              <a:lnSpc>
                <a:spcPts val="2098"/>
              </a:lnSpc>
            </a:pPr>
            <a:endParaRPr lang="en-US" sz="1100" baseline="0" dirty="0" smtClean="0">
              <a:latin typeface="Trebuchet MS" pitchFamily="34" charset="0"/>
            </a:endParaRPr>
          </a:p>
          <a:p>
            <a:pPr defTabSz="2498139">
              <a:lnSpc>
                <a:spcPts val="2098"/>
              </a:lnSpc>
            </a:pPr>
            <a:endParaRPr lang="en-US" sz="1100" dirty="0" smtClean="0">
              <a:latin typeface="Trebuchet MS" pitchFamily="34" charset="0"/>
            </a:endParaRPr>
          </a:p>
          <a:p>
            <a:pPr algn="ctr">
              <a:lnSpc>
                <a:spcPts val="2098"/>
              </a:lnSpc>
            </a:pPr>
            <a:endParaRPr lang="en-US" sz="1100" b="1" dirty="0" smtClean="0">
              <a:solidFill>
                <a:schemeClr val="bg1"/>
              </a:solidFill>
              <a:latin typeface="Trebuchet MS" pitchFamily="34" charset="0"/>
            </a:endParaRPr>
          </a:p>
          <a:p>
            <a:pPr defTabSz="2498139">
              <a:lnSpc>
                <a:spcPts val="2098"/>
              </a:lnSpc>
            </a:pPr>
            <a:endParaRPr lang="en-US" sz="1100" b="1" dirty="0" smtClean="0">
              <a:solidFill>
                <a:srgbClr val="FFFF00"/>
              </a:solidFill>
              <a:latin typeface="Trebuchet MS" pitchFamily="34" charset="0"/>
            </a:endParaRPr>
          </a:p>
          <a:p>
            <a:pPr algn="ctr">
              <a:lnSpc>
                <a:spcPts val="2098"/>
              </a:lnSpc>
            </a:pPr>
            <a:endParaRPr lang="en-US" sz="1900" b="1" dirty="0">
              <a:latin typeface="Trebuchet MS" pitchFamily="34" charset="0"/>
            </a:endParaRPr>
          </a:p>
        </p:txBody>
      </p:sp>
      <p:sp>
        <p:nvSpPr>
          <p:cNvPr id="29" name="Rectangle 28"/>
          <p:cNvSpPr/>
          <p:nvPr/>
        </p:nvSpPr>
        <p:spPr>
          <a:xfrm>
            <a:off x="-8709975" y="10569409"/>
            <a:ext cx="8460642"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031" tIns="26029" rIns="52031" bIns="26029" rtlCol="0" anchor="ctr"/>
          <a:lstStyle/>
          <a:p>
            <a:pPr algn="ctr"/>
            <a:endParaRPr lang="en-US"/>
          </a:p>
        </p:txBody>
      </p:sp>
      <p:pic>
        <p:nvPicPr>
          <p:cNvPr id="30" name="Picture 2"/>
          <p:cNvPicPr>
            <a:picLocks noChangeAspect="1" noChangeArrowheads="1"/>
          </p:cNvPicPr>
          <p:nvPr/>
        </p:nvPicPr>
        <p:blipFill>
          <a:blip r:embed="rId4" cstate="print"/>
          <a:srcRect/>
          <a:stretch>
            <a:fillRect/>
          </a:stretch>
        </p:blipFill>
        <p:spPr bwMode="auto">
          <a:xfrm>
            <a:off x="30638876" y="7674541"/>
            <a:ext cx="2963355" cy="1529090"/>
          </a:xfrm>
          <a:prstGeom prst="rect">
            <a:avLst/>
          </a:prstGeom>
          <a:noFill/>
          <a:ln w="9525">
            <a:noFill/>
            <a:miter lim="800000"/>
            <a:headEnd/>
            <a:tailEnd/>
          </a:ln>
          <a:effectLst/>
        </p:spPr>
      </p:pic>
      <p:pic>
        <p:nvPicPr>
          <p:cNvPr id="31" name="Picture 2"/>
          <p:cNvPicPr>
            <a:picLocks noChangeAspect="1" noChangeArrowheads="1"/>
          </p:cNvPicPr>
          <p:nvPr/>
        </p:nvPicPr>
        <p:blipFill>
          <a:blip r:embed="rId5" cstate="print"/>
          <a:srcRect/>
          <a:stretch>
            <a:fillRect/>
          </a:stretch>
        </p:blipFill>
        <p:spPr bwMode="auto">
          <a:xfrm>
            <a:off x="31813516" y="6167214"/>
            <a:ext cx="369093" cy="219074"/>
          </a:xfrm>
          <a:prstGeom prst="rect">
            <a:avLst/>
          </a:prstGeom>
          <a:noFill/>
          <a:ln w="9525">
            <a:solidFill>
              <a:schemeClr val="tx1"/>
            </a:solidFill>
            <a:miter lim="800000"/>
            <a:headEnd/>
            <a:tailEnd/>
          </a:ln>
          <a:effectLst/>
        </p:spPr>
      </p:pic>
      <p:sp>
        <p:nvSpPr>
          <p:cNvPr id="32" name="TextBox 31"/>
          <p:cNvSpPr txBox="1"/>
          <p:nvPr/>
        </p:nvSpPr>
        <p:spPr>
          <a:xfrm>
            <a:off x="27877052" y="15329081"/>
            <a:ext cx="5725179" cy="985664"/>
          </a:xfrm>
          <a:prstGeom prst="rect">
            <a:avLst/>
          </a:prstGeom>
          <a:noFill/>
        </p:spPr>
        <p:txBody>
          <a:bodyPr wrap="square" lIns="52031" tIns="26029" rIns="52031" bIns="26029" rtlCol="0">
            <a:spAutoFit/>
          </a:bodyPr>
          <a:lstStyle/>
          <a:p>
            <a:pPr>
              <a:lnSpc>
                <a:spcPts val="1799"/>
              </a:lnSpc>
            </a:pPr>
            <a:r>
              <a:rPr lang="en-US" sz="1900" dirty="0" smtClean="0">
                <a:solidFill>
                  <a:schemeClr val="bg1"/>
                </a:solidFill>
              </a:rPr>
              <a:t>© 2012 PosterPresentations.com</a:t>
            </a:r>
            <a:br>
              <a:rPr lang="en-US" sz="1900" dirty="0" smtClean="0">
                <a:solidFill>
                  <a:schemeClr val="bg1"/>
                </a:solidFill>
              </a:rPr>
            </a:br>
            <a:r>
              <a:rPr lang="en-US" sz="1900" dirty="0" smtClean="0">
                <a:solidFill>
                  <a:schemeClr val="bg1"/>
                </a:solidFill>
              </a:rPr>
              <a:t>    2117 Fourth Street ,</a:t>
            </a:r>
            <a:r>
              <a:rPr lang="en-US" sz="1900" baseline="0" dirty="0" smtClean="0">
                <a:solidFill>
                  <a:schemeClr val="bg1"/>
                </a:solidFill>
              </a:rPr>
              <a:t> Unit C</a:t>
            </a:r>
            <a:br>
              <a:rPr lang="en-US" sz="1900" baseline="0" dirty="0" smtClean="0">
                <a:solidFill>
                  <a:schemeClr val="bg1"/>
                </a:solidFill>
              </a:rPr>
            </a:br>
            <a:r>
              <a:rPr lang="en-US" sz="1900" baseline="0" dirty="0" smtClean="0">
                <a:solidFill>
                  <a:schemeClr val="bg1"/>
                </a:solidFill>
              </a:rPr>
              <a:t>    Berkeley  CA  94710</a:t>
            </a:r>
            <a:br>
              <a:rPr lang="en-US" sz="1900" baseline="0" dirty="0" smtClean="0">
                <a:solidFill>
                  <a:schemeClr val="bg1"/>
                </a:solidFill>
              </a:rPr>
            </a:br>
            <a:r>
              <a:rPr lang="en-US" sz="1900" baseline="0" dirty="0" smtClean="0">
                <a:solidFill>
                  <a:schemeClr val="bg1"/>
                </a:solidFill>
              </a:rPr>
              <a:t>    </a:t>
            </a:r>
            <a:r>
              <a:rPr lang="en-US" sz="1900" b="1" baseline="0" dirty="0" smtClean="0">
                <a:solidFill>
                  <a:srgbClr val="FFFF00"/>
                </a:solidFill>
              </a:rPr>
              <a:t>posterpresenter@gmail.com</a:t>
            </a:r>
            <a:endParaRPr lang="en-US" sz="1900" b="1" dirty="0">
              <a:solidFill>
                <a:srgbClr val="FFFF00"/>
              </a:solidFill>
            </a:endParaRPr>
          </a:p>
        </p:txBody>
      </p:sp>
      <p:grpSp>
        <p:nvGrpSpPr>
          <p:cNvPr id="33" name="Group 32"/>
          <p:cNvGrpSpPr/>
          <p:nvPr/>
        </p:nvGrpSpPr>
        <p:grpSpPr>
          <a:xfrm>
            <a:off x="-8253158" y="15584877"/>
            <a:ext cx="7798455" cy="644181"/>
            <a:chOff x="44242388" y="28054064"/>
            <a:chExt cx="9771400" cy="1090621"/>
          </a:xfrm>
        </p:grpSpPr>
        <p:sp>
          <p:nvSpPr>
            <p:cNvPr id="34" name="Rounded Rectangle 33"/>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5" name="Picture 34" descr="http://t2.gstatic.com/images?q=tbn:ANd9GcR4APHC6TT9w54M2zn_pvCiBxUNcspYPoVxirLRphBoJabfSvu7zw">
              <a:hlinkClick r:id="rId6"/>
            </p:cNvPr>
            <p:cNvPicPr>
              <a:picLocks noChangeAspect="1" noChangeArrowheads="1"/>
            </p:cNvPicPr>
            <p:nvPr userDrawn="1"/>
          </p:nvPicPr>
          <p:blipFill>
            <a:blip r:embed="rId7"/>
            <a:srcRect/>
            <a:stretch>
              <a:fillRect/>
            </a:stretch>
          </p:blipFill>
          <p:spPr bwMode="auto">
            <a:xfrm>
              <a:off x="44341112" y="28126638"/>
              <a:ext cx="914400" cy="914400"/>
            </a:xfrm>
            <a:prstGeom prst="rect">
              <a:avLst/>
            </a:prstGeom>
            <a:noFill/>
          </p:spPr>
        </p:pic>
        <p:sp>
          <p:nvSpPr>
            <p:cNvPr id="36" name="TextBox 32"/>
            <p:cNvSpPr txBox="1"/>
            <p:nvPr userDrawn="1"/>
          </p:nvSpPr>
          <p:spPr>
            <a:xfrm>
              <a:off x="45342599" y="28154090"/>
              <a:ext cx="8671189" cy="885829"/>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37" name="Straight Connector 36"/>
          <p:cNvCxnSpPr/>
          <p:nvPr/>
        </p:nvCxnSpPr>
        <p:spPr>
          <a:xfrm>
            <a:off x="27638829" y="2220686"/>
            <a:ext cx="6281538" cy="15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7638829" y="15144749"/>
            <a:ext cx="6281538" cy="15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8681403" y="6626273"/>
            <a:ext cx="8487582" cy="7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572988" y="2628901"/>
            <a:ext cx="26286024" cy="133731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33"/>
            <p:cNvSpPr>
              <a:spLocks noChangeArrowheads="1"/>
            </p:cNvSpPr>
            <p:nvPr userDrawn="1"/>
          </p:nvSpPr>
          <p:spPr bwMode="auto">
            <a:xfrm>
              <a:off x="9469084"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18366667"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sp>
        <p:nvSpPr>
          <p:cNvPr id="24" name="Rectangle 23"/>
          <p:cNvSpPr/>
          <p:nvPr userDrawn="1"/>
        </p:nvSpPr>
        <p:spPr>
          <a:xfrm>
            <a:off x="-8681403" y="8649169"/>
            <a:ext cx="8460642"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031" tIns="26029" rIns="52031" bIns="26029"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Lst>
  <p:timing>
    <p:tnLst>
      <p:par>
        <p:cTn xmlns:p14="http://schemas.microsoft.com/office/powerpoint/2010/main" id="1" dur="indefinite" restart="never" nodeType="tmRoot"/>
      </p:par>
    </p:tnLst>
  </p:timing>
  <p:txStyles>
    <p:titleStyle>
      <a:lvl1pPr algn="ctr" defTabSz="2497950" rtl="0" eaLnBrk="1" latinLnBrk="0" hangingPunct="1">
        <a:spcBef>
          <a:spcPct val="0"/>
        </a:spcBef>
        <a:buNone/>
        <a:defRPr sz="4900" kern="1200">
          <a:solidFill>
            <a:schemeClr val="bg1"/>
          </a:solidFill>
          <a:latin typeface="Trebuchet MS" pitchFamily="34" charset="0"/>
          <a:ea typeface="+mj-ea"/>
          <a:cs typeface="+mj-cs"/>
        </a:defRPr>
      </a:lvl1pPr>
    </p:titleStyle>
    <p:bodyStyle>
      <a:lvl1pPr marL="936738" indent="-936738" algn="l" defTabSz="2497950"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29587" indent="-780615" algn="l" defTabSz="2497950"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22442" indent="-624483" algn="l" defTabSz="2497950"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71420"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20400"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69378"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18348"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367331"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16301"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497950" rtl="0" eaLnBrk="1" latinLnBrk="0" hangingPunct="1">
        <a:defRPr sz="4900" kern="1200">
          <a:solidFill>
            <a:schemeClr val="tx1"/>
          </a:solidFill>
          <a:latin typeface="+mn-lt"/>
          <a:ea typeface="+mn-ea"/>
          <a:cs typeface="+mn-cs"/>
        </a:defRPr>
      </a:lvl1pPr>
      <a:lvl2pPr marL="1248970" algn="l" defTabSz="2497950" rtl="0" eaLnBrk="1" latinLnBrk="0" hangingPunct="1">
        <a:defRPr sz="4900" kern="1200">
          <a:solidFill>
            <a:schemeClr val="tx1"/>
          </a:solidFill>
          <a:latin typeface="+mn-lt"/>
          <a:ea typeface="+mn-ea"/>
          <a:cs typeface="+mn-cs"/>
        </a:defRPr>
      </a:lvl2pPr>
      <a:lvl3pPr marL="2497950" algn="l" defTabSz="2497950" rtl="0" eaLnBrk="1" latinLnBrk="0" hangingPunct="1">
        <a:defRPr sz="4900" kern="1200">
          <a:solidFill>
            <a:schemeClr val="tx1"/>
          </a:solidFill>
          <a:latin typeface="+mn-lt"/>
          <a:ea typeface="+mn-ea"/>
          <a:cs typeface="+mn-cs"/>
        </a:defRPr>
      </a:lvl3pPr>
      <a:lvl4pPr marL="3746931" algn="l" defTabSz="2497950" rtl="0" eaLnBrk="1" latinLnBrk="0" hangingPunct="1">
        <a:defRPr sz="4900" kern="1200">
          <a:solidFill>
            <a:schemeClr val="tx1"/>
          </a:solidFill>
          <a:latin typeface="+mn-lt"/>
          <a:ea typeface="+mn-ea"/>
          <a:cs typeface="+mn-cs"/>
        </a:defRPr>
      </a:lvl4pPr>
      <a:lvl5pPr marL="4995900" algn="l" defTabSz="2497950" rtl="0" eaLnBrk="1" latinLnBrk="0" hangingPunct="1">
        <a:defRPr sz="4900" kern="1200">
          <a:solidFill>
            <a:schemeClr val="tx1"/>
          </a:solidFill>
          <a:latin typeface="+mn-lt"/>
          <a:ea typeface="+mn-ea"/>
          <a:cs typeface="+mn-cs"/>
        </a:defRPr>
      </a:lvl5pPr>
      <a:lvl6pPr marL="6244881" algn="l" defTabSz="2497950" rtl="0" eaLnBrk="1" latinLnBrk="0" hangingPunct="1">
        <a:defRPr sz="4900" kern="1200">
          <a:solidFill>
            <a:schemeClr val="tx1"/>
          </a:solidFill>
          <a:latin typeface="+mn-lt"/>
          <a:ea typeface="+mn-ea"/>
          <a:cs typeface="+mn-cs"/>
        </a:defRPr>
      </a:lvl6pPr>
      <a:lvl7pPr marL="7493856" algn="l" defTabSz="2497950" rtl="0" eaLnBrk="1" latinLnBrk="0" hangingPunct="1">
        <a:defRPr sz="4900" kern="1200">
          <a:solidFill>
            <a:schemeClr val="tx1"/>
          </a:solidFill>
          <a:latin typeface="+mn-lt"/>
          <a:ea typeface="+mn-ea"/>
          <a:cs typeface="+mn-cs"/>
        </a:defRPr>
      </a:lvl7pPr>
      <a:lvl8pPr marL="8742837" algn="l" defTabSz="2497950" rtl="0" eaLnBrk="1" latinLnBrk="0" hangingPunct="1">
        <a:defRPr sz="4900" kern="1200">
          <a:solidFill>
            <a:schemeClr val="tx1"/>
          </a:solidFill>
          <a:latin typeface="+mn-lt"/>
          <a:ea typeface="+mn-ea"/>
          <a:cs typeface="+mn-cs"/>
        </a:defRPr>
      </a:lvl8pPr>
      <a:lvl9pPr marL="9991815" algn="l" defTabSz="2497950"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1"/>
            <a:ext cx="27432000" cy="2400300"/>
          </a:xfrm>
          <a:prstGeom prst="rect">
            <a:avLst/>
          </a:prstGeom>
          <a:solidFill>
            <a:schemeClr val="accent5">
              <a:lumMod val="75000"/>
            </a:schemeClr>
          </a:solidFill>
          <a:ln w="9525">
            <a:solidFill>
              <a:schemeClr val="tx1"/>
            </a:solidFill>
            <a:miter lim="800000"/>
            <a:headEnd/>
            <a:tailEnd/>
          </a:ln>
          <a:effectLst/>
        </p:spPr>
        <p:txBody>
          <a:bodyPr wrap="none" lIns="52031" tIns="26029" rIns="52031" bIns="26029" anchor="ctr"/>
          <a:lstStyle/>
          <a:p>
            <a:pPr>
              <a:defRPr/>
            </a:pPr>
            <a:endParaRPr lang="en-US" dirty="0"/>
          </a:p>
        </p:txBody>
      </p:sp>
      <p:sp>
        <p:nvSpPr>
          <p:cNvPr id="8" name="Rectangle 33"/>
          <p:cNvSpPr>
            <a:spLocks noChangeArrowheads="1"/>
          </p:cNvSpPr>
          <p:nvPr/>
        </p:nvSpPr>
        <p:spPr bwMode="auto">
          <a:xfrm>
            <a:off x="571500" y="2628901"/>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031" tIns="26029" rIns="52031" bIns="26029"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031" tIns="26029" rIns="52031" bIns="26029" anchor="ctr"/>
          <a:lstStyle/>
          <a:p>
            <a:pPr>
              <a:defRPr/>
            </a:pPr>
            <a:endParaRPr lang="en-US" dirty="0"/>
          </a:p>
        </p:txBody>
      </p:sp>
      <p:sp>
        <p:nvSpPr>
          <p:cNvPr id="10" name="Text Box 14"/>
          <p:cNvSpPr txBox="1">
            <a:spLocks noChangeArrowheads="1"/>
          </p:cNvSpPr>
          <p:nvPr/>
        </p:nvSpPr>
        <p:spPr bwMode="auto">
          <a:xfrm>
            <a:off x="898097" y="16116306"/>
            <a:ext cx="1571625" cy="175450"/>
          </a:xfrm>
          <a:prstGeom prst="rect">
            <a:avLst/>
          </a:prstGeom>
          <a:noFill/>
          <a:ln w="9525">
            <a:noFill/>
            <a:miter lim="800000"/>
            <a:headEnd/>
            <a:tailEnd/>
          </a:ln>
          <a:effectLst/>
        </p:spPr>
        <p:txBody>
          <a:bodyPr lIns="51932" tIns="25980" rIns="51932" bIns="2598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500" b="1" dirty="0">
                <a:solidFill>
                  <a:schemeClr val="bg1">
                    <a:lumMod val="75000"/>
                  </a:schemeClr>
                </a:solidFill>
                <a:latin typeface="Arial" charset="0"/>
              </a:rPr>
              <a:t>www.PosterPresentations.com</a:t>
            </a:r>
          </a:p>
        </p:txBody>
      </p:sp>
      <p:sp>
        <p:nvSpPr>
          <p:cNvPr id="27" name="Rectangle 26"/>
          <p:cNvSpPr/>
          <p:nvPr/>
        </p:nvSpPr>
        <p:spPr>
          <a:xfrm>
            <a:off x="-6501492" y="-9799"/>
            <a:ext cx="6281538"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084" tIns="208162" rIns="104084" bIns="104084"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200" b="1" dirty="0" smtClean="0">
                <a:solidFill>
                  <a:srgbClr val="FFFF00"/>
                </a:solidFill>
                <a:latin typeface="Trebuchet MS" pitchFamily="34" charset="0"/>
              </a:rPr>
              <a:t>(--THIS SECTION DOES NOT PRINT--)</a:t>
            </a:r>
          </a:p>
          <a:p>
            <a:pPr algn="ctr"/>
            <a:endParaRPr lang="en-US" sz="1900" b="1" dirty="0" smtClean="0">
              <a:latin typeface="Trebuchet MS" pitchFamily="34" charset="0"/>
            </a:endParaRPr>
          </a:p>
          <a:p>
            <a:pPr defTabSz="2498139"/>
            <a:r>
              <a:rPr lang="en-US" sz="1900" dirty="0" smtClean="0">
                <a:latin typeface="Trebuchet MS" pitchFamily="34" charset="0"/>
              </a:rPr>
              <a:t>This PowerPoint</a:t>
            </a:r>
            <a:r>
              <a:rPr lang="en-US" sz="1900" baseline="0" dirty="0" smtClean="0">
                <a:latin typeface="Trebuchet MS" pitchFamily="34" charset="0"/>
              </a:rPr>
              <a:t> </a:t>
            </a:r>
            <a:r>
              <a:rPr lang="en-US" sz="1900" dirty="0" smtClean="0">
                <a:latin typeface="Trebuchet MS" pitchFamily="34" charset="0"/>
              </a:rPr>
              <a:t>2007 template produces</a:t>
            </a:r>
            <a:r>
              <a:rPr lang="en-US" sz="1900" baseline="0" dirty="0" smtClean="0">
                <a:latin typeface="Trebuchet MS" pitchFamily="34" charset="0"/>
              </a:rPr>
              <a:t> </a:t>
            </a:r>
            <a:r>
              <a:rPr lang="en-US" sz="1900" dirty="0" smtClean="0">
                <a:latin typeface="Trebuchet MS" pitchFamily="34" charset="0"/>
              </a:rPr>
              <a:t>a 36”x60” professional  poster. It</a:t>
            </a:r>
            <a:r>
              <a:rPr lang="en-US" sz="1900" baseline="0" dirty="0" smtClean="0">
                <a:latin typeface="Trebuchet MS" pitchFamily="34" charset="0"/>
              </a:rPr>
              <a:t> </a:t>
            </a:r>
            <a:r>
              <a:rPr lang="en-US" sz="1900" dirty="0" smtClean="0">
                <a:latin typeface="Trebuchet MS" pitchFamily="34" charset="0"/>
              </a:rPr>
              <a:t>will save you valuable time placing titles, subtitles,</a:t>
            </a:r>
            <a:r>
              <a:rPr lang="en-US" sz="1900" baseline="0" dirty="0" smtClean="0">
                <a:latin typeface="Trebuchet MS" pitchFamily="34" charset="0"/>
              </a:rPr>
              <a:t> text, and graphics</a:t>
            </a:r>
            <a:r>
              <a:rPr lang="en-US" sz="1900" dirty="0" smtClean="0">
                <a:latin typeface="Trebuchet MS" pitchFamily="34" charset="0"/>
              </a:rPr>
              <a:t>. </a:t>
            </a:r>
          </a:p>
          <a:p>
            <a:pPr defTabSz="2498139"/>
            <a:endParaRPr lang="en-US" sz="1900" dirty="0" smtClean="0">
              <a:latin typeface="Trebuchet MS" pitchFamily="34" charset="0"/>
            </a:endParaRPr>
          </a:p>
          <a:p>
            <a:pPr defTabSz="2498139"/>
            <a:r>
              <a:rPr lang="en-US" sz="1900" dirty="0" smtClean="0">
                <a:latin typeface="Trebuchet MS" pitchFamily="34" charset="0"/>
              </a:rPr>
              <a:t>Use it to create your presentation. Then send</a:t>
            </a:r>
            <a:r>
              <a:rPr lang="en-US" sz="1900" baseline="0" dirty="0" smtClean="0">
                <a:latin typeface="Trebuchet MS" pitchFamily="34" charset="0"/>
              </a:rPr>
              <a:t> it </a:t>
            </a:r>
            <a:r>
              <a:rPr lang="en-US" sz="1900" dirty="0" smtClean="0">
                <a:latin typeface="Trebuchet MS" pitchFamily="34" charset="0"/>
              </a:rPr>
              <a:t>to </a:t>
            </a:r>
            <a:r>
              <a:rPr lang="en-US" sz="1900" b="1" dirty="0" smtClean="0">
                <a:latin typeface="Trebuchet MS" pitchFamily="34" charset="0"/>
              </a:rPr>
              <a:t>PosterPresentations.com</a:t>
            </a:r>
            <a:r>
              <a:rPr lang="en-US" sz="1900" dirty="0" smtClean="0">
                <a:latin typeface="Trebuchet MS" pitchFamily="34" charset="0"/>
              </a:rPr>
              <a:t> for premium quality, same day affordable printing.</a:t>
            </a:r>
            <a:br>
              <a:rPr lang="en-US" sz="1900" dirty="0" smtClean="0">
                <a:latin typeface="Trebuchet MS" pitchFamily="34" charset="0"/>
              </a:rPr>
            </a:br>
            <a:endParaRPr lang="en-US" sz="1900" dirty="0" smtClean="0">
              <a:latin typeface="Trebuchet MS" pitchFamily="34" charset="0"/>
            </a:endParaRPr>
          </a:p>
          <a:p>
            <a:pPr defTabSz="2498139"/>
            <a:r>
              <a:rPr lang="en-US" sz="1900" dirty="0" smtClean="0">
                <a:latin typeface="Trebuchet MS" pitchFamily="34" charset="0"/>
              </a:rPr>
              <a:t>We provide a series of </a:t>
            </a:r>
            <a:r>
              <a:rPr lang="en-US" sz="1900" b="1" dirty="0" smtClean="0">
                <a:latin typeface="Trebuchet MS" pitchFamily="34" charset="0"/>
              </a:rPr>
              <a:t>online tutorials</a:t>
            </a:r>
            <a:r>
              <a:rPr lang="en-US" sz="1900" dirty="0" smtClean="0">
                <a:latin typeface="Trebuchet MS" pitchFamily="34" charset="0"/>
              </a:rPr>
              <a:t> that will guide you through the poster design process and answer your poster production questions. </a:t>
            </a:r>
          </a:p>
          <a:p>
            <a:pPr defTabSz="2498139"/>
            <a:endParaRPr lang="en-US" sz="1900" dirty="0" smtClean="0">
              <a:latin typeface="Trebuchet MS" pitchFamily="34" charset="0"/>
            </a:endParaRPr>
          </a:p>
          <a:p>
            <a:pPr defTabSz="2498139"/>
            <a:r>
              <a:rPr lang="en-US" sz="1900" dirty="0" smtClean="0">
                <a:latin typeface="Trebuchet MS" pitchFamily="34" charset="0"/>
              </a:rPr>
              <a:t>View our online</a:t>
            </a:r>
            <a:r>
              <a:rPr lang="en-US" sz="1900" baseline="0" dirty="0" smtClean="0">
                <a:latin typeface="Trebuchet MS" pitchFamily="34" charset="0"/>
              </a:rPr>
              <a:t> tutorials at:</a:t>
            </a:r>
            <a:r>
              <a:rPr lang="en-US" sz="1900" dirty="0" smtClean="0">
                <a:latin typeface="Trebuchet MS" pitchFamily="34" charset="0"/>
              </a:rPr>
              <a:t/>
            </a:r>
            <a:br>
              <a:rPr lang="en-US" sz="1900" dirty="0" smtClean="0">
                <a:latin typeface="Trebuchet MS" pitchFamily="34" charset="0"/>
              </a:rPr>
            </a:br>
            <a:r>
              <a:rPr lang="en-US" sz="1900" dirty="0" smtClean="0">
                <a:solidFill>
                  <a:srgbClr val="FFFF00"/>
                </a:solidFill>
                <a:latin typeface="Trebuchet MS" pitchFamily="34" charset="0"/>
              </a:rPr>
              <a:t> http://bit.ly/Poster_creation_help </a:t>
            </a:r>
            <a:r>
              <a:rPr lang="en-US" sz="1900" dirty="0" smtClean="0">
                <a:latin typeface="Trebuchet MS" pitchFamily="34" charset="0"/>
              </a:rPr>
              <a:t/>
            </a:r>
            <a:br>
              <a:rPr lang="en-US" sz="1900" dirty="0" smtClean="0">
                <a:latin typeface="Trebuchet MS" pitchFamily="34" charset="0"/>
              </a:rPr>
            </a:br>
            <a:r>
              <a:rPr lang="en-US" sz="1900" dirty="0" smtClean="0">
                <a:latin typeface="Trebuchet MS" pitchFamily="34" charset="0"/>
              </a:rPr>
              <a:t>(copy</a:t>
            </a:r>
            <a:r>
              <a:rPr lang="en-US" sz="1900" baseline="0" dirty="0" smtClean="0">
                <a:latin typeface="Trebuchet MS" pitchFamily="34" charset="0"/>
              </a:rPr>
              <a:t> and paste the link into your web browser).</a:t>
            </a:r>
          </a:p>
          <a:p>
            <a:pPr defTabSz="2498139"/>
            <a:endParaRPr lang="en-US" sz="1900" dirty="0" smtClean="0">
              <a:latin typeface="Trebuchet MS" pitchFamily="34" charset="0"/>
            </a:endParaRPr>
          </a:p>
          <a:p>
            <a:pPr defTabSz="2498139"/>
            <a:r>
              <a:rPr lang="en-US" sz="1900" dirty="0" smtClean="0">
                <a:latin typeface="Trebuchet MS" pitchFamily="34" charset="0"/>
              </a:rPr>
              <a:t>For assistance and to order your printed poster</a:t>
            </a:r>
            <a:r>
              <a:rPr lang="en-US" sz="1900" dirty="0" smtClean="0">
                <a:solidFill>
                  <a:schemeClr val="bg1"/>
                </a:solidFill>
                <a:latin typeface="Trebuchet MS" pitchFamily="34" charset="0"/>
              </a:rPr>
              <a:t> call </a:t>
            </a:r>
            <a:r>
              <a:rPr lang="en-US" sz="1900" b="1" dirty="0" smtClean="0">
                <a:solidFill>
                  <a:srgbClr val="FFFF00"/>
                </a:solidFill>
                <a:latin typeface="Trebuchet MS" pitchFamily="34" charset="0"/>
              </a:rPr>
              <a:t>PosterPresentations.com</a:t>
            </a:r>
            <a:r>
              <a:rPr lang="en-US" sz="1900" dirty="0" smtClean="0">
                <a:solidFill>
                  <a:srgbClr val="FFFF00"/>
                </a:solidFill>
                <a:latin typeface="Trebuchet MS" pitchFamily="34" charset="0"/>
              </a:rPr>
              <a:t> </a:t>
            </a:r>
            <a:r>
              <a:rPr lang="en-US" sz="1900" dirty="0" smtClean="0">
                <a:latin typeface="Trebuchet MS" pitchFamily="34" charset="0"/>
              </a:rPr>
              <a:t>at </a:t>
            </a:r>
            <a:r>
              <a:rPr lang="en-US" sz="2200" b="1" dirty="0" smtClean="0">
                <a:solidFill>
                  <a:srgbClr val="FFFF00"/>
                </a:solidFill>
                <a:latin typeface="Trebuchet MS" pitchFamily="34" charset="0"/>
              </a:rPr>
              <a:t>1.866.649.3004</a:t>
            </a:r>
          </a:p>
          <a:p>
            <a:pPr defTabSz="2498139"/>
            <a:endParaRPr lang="en-US" sz="2200" b="1" dirty="0" smtClean="0">
              <a:solidFill>
                <a:srgbClr val="FFFF00"/>
              </a:solidFill>
              <a:latin typeface="Trebuchet MS" pitchFamily="34" charset="0"/>
            </a:endParaRPr>
          </a:p>
          <a:p>
            <a:pPr defTabSz="2498139"/>
            <a:endParaRPr lang="en-US" sz="22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defTabSz="2498139"/>
            <a:r>
              <a:rPr lang="en-US" sz="1900" dirty="0" smtClean="0">
                <a:latin typeface="Trebuchet MS" pitchFamily="34" charset="0"/>
              </a:rPr>
              <a:t>Use the placeholders provided below to add new elements to your poster:</a:t>
            </a:r>
            <a:r>
              <a:rPr lang="en-US" sz="1900" baseline="0" dirty="0" smtClean="0">
                <a:latin typeface="Trebuchet MS" pitchFamily="34" charset="0"/>
              </a:rPr>
              <a:t> </a:t>
            </a:r>
            <a:r>
              <a:rPr lang="en-US" sz="1900" dirty="0" smtClean="0">
                <a:latin typeface="Trebuchet MS" pitchFamily="34" charset="0"/>
              </a:rPr>
              <a:t>Drag a placeholder onto the</a:t>
            </a:r>
            <a:r>
              <a:rPr lang="en-US" sz="1900" baseline="0" dirty="0" smtClean="0">
                <a:latin typeface="Trebuchet MS" pitchFamily="34" charset="0"/>
              </a:rPr>
              <a:t> poster area,</a:t>
            </a:r>
            <a:r>
              <a:rPr lang="en-US" sz="1900" dirty="0" smtClean="0">
                <a:latin typeface="Trebuchet MS" pitchFamily="34" charset="0"/>
              </a:rPr>
              <a:t> size it, and click it to edit.</a:t>
            </a:r>
          </a:p>
          <a:p>
            <a:pPr defTabSz="2498139"/>
            <a:endParaRPr lang="en-US" sz="1900" dirty="0" smtClean="0">
              <a:latin typeface="Trebuchet MS" pitchFamily="34" charset="0"/>
            </a:endParaRPr>
          </a:p>
          <a:p>
            <a:pPr defTabSz="2498139"/>
            <a:r>
              <a:rPr lang="en-US" sz="1900" b="1" dirty="0" smtClean="0">
                <a:solidFill>
                  <a:srgbClr val="FFFF00"/>
                </a:solidFill>
                <a:latin typeface="Trebuchet MS" pitchFamily="34" charset="0"/>
              </a:rPr>
              <a:t>Section Header placeholder</a:t>
            </a:r>
          </a:p>
          <a:p>
            <a:pPr defTabSz="2498139"/>
            <a:r>
              <a:rPr lang="en-US" sz="1900" dirty="0" smtClean="0">
                <a:latin typeface="Trebuchet MS" pitchFamily="34" charset="0"/>
              </a:rPr>
              <a:t>Use</a:t>
            </a:r>
            <a:r>
              <a:rPr lang="en-US" sz="1900" baseline="0" dirty="0" smtClean="0">
                <a:latin typeface="Trebuchet MS" pitchFamily="34" charset="0"/>
              </a:rPr>
              <a:t> section headers to separate topics or concepts within your presentation. </a:t>
            </a:r>
          </a:p>
          <a:p>
            <a:pPr defTabSz="2498139"/>
            <a:endParaRPr lang="en-US" sz="1900" baseline="0" dirty="0" smtClean="0">
              <a:latin typeface="Trebuchet MS" pitchFamily="34" charset="0"/>
            </a:endParaRPr>
          </a:p>
          <a:p>
            <a:pPr defTabSz="2498139"/>
            <a:endParaRPr lang="en-US" sz="1900" dirty="0" smtClean="0">
              <a:latin typeface="Trebuchet MS" pitchFamily="34" charset="0"/>
            </a:endParaRPr>
          </a:p>
          <a:p>
            <a:pPr defTabSz="2498139"/>
            <a:endParaRPr lang="en-US" sz="1900" dirty="0" smtClean="0">
              <a:latin typeface="Trebuchet MS" pitchFamily="34" charset="0"/>
            </a:endParaRPr>
          </a:p>
          <a:p>
            <a:pPr defTabSz="2498139"/>
            <a:endParaRPr lang="en-US" sz="1900" b="1" dirty="0" smtClean="0">
              <a:solidFill>
                <a:srgbClr val="FFFF00"/>
              </a:solidFill>
              <a:latin typeface="Trebuchet MS" pitchFamily="34" charset="0"/>
            </a:endParaRPr>
          </a:p>
          <a:p>
            <a:pPr defTabSz="2498139"/>
            <a:r>
              <a:rPr lang="en-US" sz="1900" b="1" dirty="0" smtClean="0">
                <a:solidFill>
                  <a:srgbClr val="FFFF00"/>
                </a:solidFill>
                <a:latin typeface="Trebuchet MS" pitchFamily="34" charset="0"/>
              </a:rPr>
              <a:t>Text placeholder</a:t>
            </a:r>
          </a:p>
          <a:p>
            <a:pPr defTabSz="2498139"/>
            <a:r>
              <a:rPr lang="en-US" sz="1900" baseline="0" dirty="0" smtClean="0">
                <a:latin typeface="Trebuchet MS" pitchFamily="34" charset="0"/>
              </a:rPr>
              <a:t>Move this preformatted text placeholder to the poster to add a new body of text.</a:t>
            </a: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r>
              <a:rPr lang="en-US" sz="1900" b="1" baseline="0" dirty="0" smtClean="0">
                <a:solidFill>
                  <a:srgbClr val="FFFF00"/>
                </a:solidFill>
                <a:latin typeface="Trebuchet MS" pitchFamily="34" charset="0"/>
              </a:rPr>
              <a:t>Picture placeholder</a:t>
            </a:r>
          </a:p>
          <a:p>
            <a:pPr defTabSz="2498139"/>
            <a:r>
              <a:rPr lang="en-US" sz="1900" baseline="0" dirty="0" smtClean="0">
                <a:latin typeface="Trebuchet MS" pitchFamily="34" charset="0"/>
              </a:rPr>
              <a:t>Move this graphic placeholder onto your poster, size it first, and then click it to add a picture to the poster.</a:t>
            </a: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defTabSz="2498139"/>
            <a:endParaRPr lang="en-US" sz="1900" dirty="0" smtClean="0">
              <a:latin typeface="Trebuchet MS" pitchFamily="34" charset="0"/>
            </a:endParaRPr>
          </a:p>
          <a:p>
            <a:pPr algn="ctr"/>
            <a:endParaRPr lang="en-US" sz="1900" b="1" dirty="0" smtClean="0">
              <a:solidFill>
                <a:schemeClr val="bg1"/>
              </a:solidFill>
              <a:latin typeface="Trebuchet MS" pitchFamily="34" charset="0"/>
            </a:endParaRPr>
          </a:p>
          <a:p>
            <a:pPr defTabSz="2498139"/>
            <a:endParaRPr lang="en-US" sz="1900" b="1" dirty="0" smtClean="0">
              <a:solidFill>
                <a:srgbClr val="FFFF00"/>
              </a:solidFill>
              <a:latin typeface="Trebuchet MS" pitchFamily="34" charset="0"/>
            </a:endParaRPr>
          </a:p>
          <a:p>
            <a:pPr algn="ctr"/>
            <a:endParaRPr lang="en-US" sz="2500" b="1" dirty="0">
              <a:latin typeface="Trebuchet MS" pitchFamily="34" charset="0"/>
            </a:endParaRPr>
          </a:p>
        </p:txBody>
      </p:sp>
      <p:sp>
        <p:nvSpPr>
          <p:cNvPr id="28" name="Rectangle 27"/>
          <p:cNvSpPr/>
          <p:nvPr/>
        </p:nvSpPr>
        <p:spPr>
          <a:xfrm>
            <a:off x="27638829" y="0"/>
            <a:ext cx="6281538"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084" tIns="208162" rIns="104084" bIns="104084" rtlCol="0" anchor="t" anchorCtr="0"/>
          <a:lstStyle/>
          <a:p>
            <a:pPr algn="ctr">
              <a:lnSpc>
                <a:spcPts val="2400"/>
              </a:lnSpc>
            </a:pPr>
            <a:r>
              <a:rPr lang="en-US" sz="2500" b="1" dirty="0" smtClean="0">
                <a:solidFill>
                  <a:schemeClr val="bg1"/>
                </a:solidFill>
                <a:latin typeface="Trebuchet MS" pitchFamily="34" charset="0"/>
              </a:rPr>
              <a:t>QUICK</a:t>
            </a:r>
            <a:r>
              <a:rPr lang="en-US" sz="2500" b="1" baseline="0" dirty="0" smtClean="0">
                <a:solidFill>
                  <a:schemeClr val="bg1"/>
                </a:solidFill>
                <a:latin typeface="Trebuchet MS" pitchFamily="34" charset="0"/>
              </a:rPr>
              <a:t> TIPS</a:t>
            </a:r>
            <a:endParaRPr lang="en-US" sz="2500" b="1" dirty="0" smtClean="0">
              <a:solidFill>
                <a:schemeClr val="bg1"/>
              </a:solidFill>
              <a:latin typeface="Trebuchet MS" pitchFamily="34" charset="0"/>
            </a:endParaRPr>
          </a:p>
          <a:p>
            <a:pPr algn="ctr">
              <a:lnSpc>
                <a:spcPts val="2400"/>
              </a:lnSpc>
            </a:pPr>
            <a:r>
              <a:rPr lang="en-US" sz="2500" b="1" dirty="0" smtClean="0">
                <a:solidFill>
                  <a:srgbClr val="FFFF00"/>
                </a:solidFill>
                <a:latin typeface="Trebuchet MS" pitchFamily="34" charset="0"/>
              </a:rPr>
              <a:t>(--THIS SECTION DOES NOT PRINT--)</a:t>
            </a:r>
          </a:p>
          <a:p>
            <a:pPr defTabSz="3122291">
              <a:lnSpc>
                <a:spcPts val="2098"/>
              </a:lnSpc>
            </a:pPr>
            <a:r>
              <a:rPr lang="en-US" sz="1900" dirty="0" smtClean="0">
                <a:latin typeface="Trebuchet MS" pitchFamily="34" charset="0"/>
              </a:rPr>
              <a:t>This PowerPoint</a:t>
            </a:r>
            <a:r>
              <a:rPr lang="en-US" sz="1900" baseline="0" dirty="0" smtClean="0">
                <a:latin typeface="Trebuchet MS" pitchFamily="34" charset="0"/>
              </a:rPr>
              <a:t> template requires basic PowerPoint (version 2007 or newer) skills. Below is a list of commonly asked questions specific to this template. </a:t>
            </a:r>
            <a:br>
              <a:rPr lang="en-US" sz="1900" baseline="0" dirty="0" smtClean="0">
                <a:latin typeface="Trebuchet MS" pitchFamily="34" charset="0"/>
              </a:rPr>
            </a:br>
            <a:r>
              <a:rPr lang="en-US" sz="1900" baseline="0" dirty="0" smtClean="0">
                <a:latin typeface="Trebuchet MS" pitchFamily="34" charset="0"/>
              </a:rPr>
              <a:t>If you are using an older version of PowerPoint some template features may not work properly.</a:t>
            </a:r>
            <a:endParaRPr lang="en-US" sz="2500" b="1" dirty="0" smtClean="0">
              <a:solidFill>
                <a:srgbClr val="FFFF00"/>
              </a:solidFill>
              <a:latin typeface="Trebuchet MS" pitchFamily="34" charset="0"/>
            </a:endParaRPr>
          </a:p>
          <a:p>
            <a:pPr defTabSz="3122291">
              <a:lnSpc>
                <a:spcPts val="2098"/>
              </a:lnSpc>
            </a:pPr>
            <a:endParaRPr lang="en-US" sz="2500" b="1" dirty="0" smtClean="0">
              <a:solidFill>
                <a:srgbClr val="FFFF00"/>
              </a:solidFill>
              <a:latin typeface="Trebuchet MS" pitchFamily="34" charset="0"/>
            </a:endParaRPr>
          </a:p>
          <a:p>
            <a:pPr algn="ctr">
              <a:lnSpc>
                <a:spcPts val="2098"/>
              </a:lnSpc>
            </a:pPr>
            <a:r>
              <a:rPr lang="en-US" sz="2500" b="1" dirty="0" smtClean="0">
                <a:solidFill>
                  <a:schemeClr val="bg1"/>
                </a:solidFill>
                <a:latin typeface="Trebuchet MS" pitchFamily="34" charset="0"/>
              </a:rPr>
              <a:t>Using the template</a:t>
            </a:r>
            <a:endParaRPr lang="en-US" sz="2500" b="1" baseline="0" dirty="0" smtClean="0">
              <a:solidFill>
                <a:schemeClr val="bg1"/>
              </a:solidFill>
              <a:latin typeface="Trebuchet MS" pitchFamily="34" charset="0"/>
            </a:endParaRPr>
          </a:p>
          <a:p>
            <a:pPr marL="0" marR="0" indent="0" algn="l" defTabSz="3122291" rtl="0" eaLnBrk="1" fontAlgn="auto" latinLnBrk="0" hangingPunct="1">
              <a:lnSpc>
                <a:spcPts val="2098"/>
              </a:lnSpc>
              <a:spcBef>
                <a:spcPts val="0"/>
              </a:spcBef>
              <a:spcAft>
                <a:spcPts val="0"/>
              </a:spcAft>
              <a:buClrTx/>
              <a:buSzTx/>
              <a:buFontTx/>
              <a:buNone/>
              <a:tabLst/>
              <a:defRPr/>
            </a:pPr>
            <a:r>
              <a:rPr lang="en-US" sz="1900" b="1" dirty="0" smtClean="0">
                <a:solidFill>
                  <a:srgbClr val="FFFF00"/>
                </a:solidFill>
                <a:latin typeface="Trebuchet MS" pitchFamily="34" charset="0"/>
              </a:rPr>
              <a:t>Verifying the quality of your graphics</a:t>
            </a:r>
          </a:p>
          <a:p>
            <a:pPr defTabSz="3122291">
              <a:lnSpc>
                <a:spcPts val="2098"/>
              </a:lnSpc>
            </a:pPr>
            <a:r>
              <a:rPr lang="en-US" sz="1900" dirty="0" smtClean="0">
                <a:latin typeface="Trebuchet MS" pitchFamily="34" charset="0"/>
              </a:rPr>
              <a:t>Go to the </a:t>
            </a:r>
            <a:r>
              <a:rPr lang="en-US" sz="19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sz="1900" baseline="0" dirty="0" smtClean="0">
                <a:latin typeface="Trebuchet MS" pitchFamily="34" charset="0"/>
              </a:rPr>
            </a:br>
            <a:endParaRPr lang="en-US" sz="1900" baseline="0" dirty="0" smtClean="0">
              <a:latin typeface="Trebuchet MS" pitchFamily="34" charset="0"/>
            </a:endParaRPr>
          </a:p>
          <a:p>
            <a:pPr defTabSz="3122291">
              <a:lnSpc>
                <a:spcPts val="2098"/>
              </a:lnSpc>
            </a:pPr>
            <a:r>
              <a:rPr lang="en-US" sz="1900" b="1" dirty="0" smtClean="0">
                <a:solidFill>
                  <a:srgbClr val="FFFF00"/>
                </a:solidFill>
                <a:latin typeface="Trebuchet MS" pitchFamily="34" charset="0"/>
              </a:rPr>
              <a:t>Using the placeholders</a:t>
            </a:r>
          </a:p>
          <a:p>
            <a:pPr defTabSz="3122291">
              <a:lnSpc>
                <a:spcPts val="2098"/>
              </a:lnSpc>
            </a:pPr>
            <a:r>
              <a:rPr lang="en-US" sz="1900" baseline="0" dirty="0" smtClean="0">
                <a:latin typeface="Trebuchet MS" pitchFamily="34" charset="0"/>
              </a:rPr>
              <a:t>To add text to this template click inside a placeholder and type in or paste your text. To move a placeholder, click on it </a:t>
            </a:r>
            <a:r>
              <a:rPr lang="en-US" sz="1900" u="sng" baseline="0" dirty="0" smtClean="0">
                <a:latin typeface="Trebuchet MS" pitchFamily="34" charset="0"/>
              </a:rPr>
              <a:t>once</a:t>
            </a:r>
            <a:r>
              <a:rPr lang="en-US" sz="1900" baseline="0" dirty="0" smtClean="0">
                <a:latin typeface="Trebuchet MS" pitchFamily="34" charset="0"/>
              </a:rPr>
              <a:t> (to select it), place your cursor on its frame and your cursor will change to this symbol:         Then, click </a:t>
            </a:r>
            <a:r>
              <a:rPr lang="en-US" sz="1900" u="sng" baseline="0" dirty="0" smtClean="0">
                <a:latin typeface="Trebuchet MS" pitchFamily="34" charset="0"/>
              </a:rPr>
              <a:t>once</a:t>
            </a:r>
            <a:r>
              <a:rPr lang="en-US" sz="1900" baseline="0" dirty="0" smtClean="0">
                <a:latin typeface="Trebuchet MS" pitchFamily="34" charset="0"/>
              </a:rPr>
              <a:t> and drag it to its new location where you can resize it as needed. Additional placeholders can be found on the left side of this template.</a:t>
            </a:r>
          </a:p>
          <a:p>
            <a:pPr defTabSz="3122291">
              <a:lnSpc>
                <a:spcPts val="2098"/>
              </a:lnSpc>
            </a:pPr>
            <a:endParaRPr lang="en-US" sz="1900" b="1" baseline="0" dirty="0" smtClean="0">
              <a:solidFill>
                <a:srgbClr val="FFFF00"/>
              </a:solidFill>
              <a:latin typeface="Trebuchet MS" pitchFamily="34" charset="0"/>
            </a:endParaRPr>
          </a:p>
          <a:p>
            <a:pPr defTabSz="3122291">
              <a:lnSpc>
                <a:spcPts val="2098"/>
              </a:lnSpc>
            </a:pPr>
            <a:r>
              <a:rPr lang="en-US" sz="1900" b="1" baseline="0" dirty="0" smtClean="0">
                <a:solidFill>
                  <a:srgbClr val="FFFF00"/>
                </a:solidFill>
                <a:latin typeface="Trebuchet MS" pitchFamily="34" charset="0"/>
              </a:rPr>
              <a:t>Modifying the layout</a:t>
            </a:r>
          </a:p>
          <a:p>
            <a:pPr defTabSz="3122291">
              <a:lnSpc>
                <a:spcPts val="2098"/>
              </a:lnSpc>
            </a:pPr>
            <a:r>
              <a:rPr lang="en-US" sz="1900" dirty="0" smtClean="0">
                <a:latin typeface="Trebuchet MS" pitchFamily="34" charset="0"/>
              </a:rPr>
              <a:t>This template has four</a:t>
            </a:r>
            <a:endParaRPr lang="en-US" sz="1900" baseline="0" dirty="0" smtClean="0">
              <a:latin typeface="Trebuchet MS" pitchFamily="34" charset="0"/>
            </a:endParaRPr>
          </a:p>
          <a:p>
            <a:pPr defTabSz="3122291">
              <a:lnSpc>
                <a:spcPts val="2098"/>
              </a:lnSpc>
            </a:pPr>
            <a:r>
              <a:rPr lang="en-US" sz="1900" baseline="0" dirty="0" smtClean="0">
                <a:latin typeface="Trebuchet MS" pitchFamily="34" charset="0"/>
              </a:rPr>
              <a:t>different column layouts. </a:t>
            </a:r>
          </a:p>
          <a:p>
            <a:pPr defTabSz="3122291">
              <a:lnSpc>
                <a:spcPts val="2098"/>
              </a:lnSpc>
            </a:pPr>
            <a:r>
              <a:rPr lang="en-US" sz="1900" u="sng" baseline="0" dirty="0" smtClean="0">
                <a:latin typeface="Trebuchet MS" pitchFamily="34" charset="0"/>
              </a:rPr>
              <a:t>Right-click</a:t>
            </a:r>
            <a:r>
              <a:rPr lang="en-US" sz="1900" baseline="0" dirty="0" smtClean="0">
                <a:latin typeface="Trebuchet MS" pitchFamily="34" charset="0"/>
              </a:rPr>
              <a:t> your mouse</a:t>
            </a:r>
          </a:p>
          <a:p>
            <a:pPr defTabSz="3122291">
              <a:lnSpc>
                <a:spcPts val="2098"/>
              </a:lnSpc>
            </a:pPr>
            <a:r>
              <a:rPr lang="en-US" sz="1900" baseline="0" dirty="0" smtClean="0">
                <a:latin typeface="Trebuchet MS" pitchFamily="34" charset="0"/>
              </a:rPr>
              <a:t>on the background and </a:t>
            </a:r>
          </a:p>
          <a:p>
            <a:pPr defTabSz="3122291">
              <a:lnSpc>
                <a:spcPts val="2098"/>
              </a:lnSpc>
            </a:pPr>
            <a:r>
              <a:rPr lang="en-US" sz="1900" baseline="0" dirty="0" smtClean="0">
                <a:latin typeface="Trebuchet MS" pitchFamily="34" charset="0"/>
              </a:rPr>
              <a:t>click on “Layout” to see </a:t>
            </a:r>
          </a:p>
          <a:p>
            <a:pPr defTabSz="3122291">
              <a:lnSpc>
                <a:spcPts val="2098"/>
              </a:lnSpc>
            </a:pPr>
            <a:r>
              <a:rPr lang="en-US" sz="1900" baseline="0" dirty="0" smtClean="0">
                <a:latin typeface="Trebuchet MS" pitchFamily="34" charset="0"/>
              </a:rPr>
              <a:t>the layout options.</a:t>
            </a:r>
            <a:endParaRPr lang="en-US" sz="1900" dirty="0" smtClean="0">
              <a:latin typeface="Trebuchet MS" pitchFamily="34" charset="0"/>
            </a:endParaRPr>
          </a:p>
          <a:p>
            <a:pPr marL="0" marR="0" indent="0" algn="l" defTabSz="3122291" rtl="0" eaLnBrk="1" fontAlgn="auto" latinLnBrk="0" hangingPunct="1">
              <a:lnSpc>
                <a:spcPts val="2098"/>
              </a:lnSpc>
              <a:spcBef>
                <a:spcPts val="0"/>
              </a:spcBef>
              <a:spcAft>
                <a:spcPts val="0"/>
              </a:spcAft>
              <a:buClrTx/>
              <a:buSzTx/>
              <a:buFontTx/>
              <a:buNone/>
              <a:tabLst/>
              <a:defRPr/>
            </a:pPr>
            <a:r>
              <a:rPr lang="en-US" sz="1900"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22291" rtl="0" eaLnBrk="1" fontAlgn="auto" latinLnBrk="0" hangingPunct="1">
              <a:lnSpc>
                <a:spcPts val="2098"/>
              </a:lnSpc>
              <a:spcBef>
                <a:spcPts val="0"/>
              </a:spcBef>
              <a:spcAft>
                <a:spcPts val="0"/>
              </a:spcAft>
              <a:buClrTx/>
              <a:buSzTx/>
              <a:buFontTx/>
              <a:buNone/>
              <a:tabLst/>
              <a:defRPr/>
            </a:pPr>
            <a:endParaRPr lang="en-US" sz="1900" baseline="0" dirty="0" smtClean="0">
              <a:latin typeface="Trebuchet MS" pitchFamily="34" charset="0"/>
            </a:endParaRPr>
          </a:p>
          <a:p>
            <a:pPr defTabSz="3122291">
              <a:lnSpc>
                <a:spcPts val="2098"/>
              </a:lnSpc>
            </a:pPr>
            <a:r>
              <a:rPr lang="en-US" sz="1900" b="1" baseline="0" dirty="0" smtClean="0">
                <a:solidFill>
                  <a:srgbClr val="FFFF00"/>
                </a:solidFill>
                <a:latin typeface="Trebuchet MS" pitchFamily="34" charset="0"/>
              </a:rPr>
              <a:t>Importing text and graphics from external sources</a:t>
            </a:r>
          </a:p>
          <a:p>
            <a:pPr defTabSz="3122291">
              <a:lnSpc>
                <a:spcPts val="2098"/>
              </a:lnSpc>
            </a:pPr>
            <a:r>
              <a:rPr lang="en-US" sz="1900" b="1" u="sng" baseline="0" dirty="0" smtClean="0">
                <a:latin typeface="Trebuchet MS" pitchFamily="34" charset="0"/>
              </a:rPr>
              <a:t>TEXT: </a:t>
            </a:r>
            <a:r>
              <a:rPr lang="en-US" sz="1900" baseline="0" dirty="0" smtClean="0">
                <a:latin typeface="Trebuchet MS" pitchFamily="34" charset="0"/>
              </a:rPr>
              <a:t>Paste or type your text into a pre-existing placeholder or drag in a new placeholder from the left side of the template. Move it anywhere as needed.</a:t>
            </a:r>
          </a:p>
          <a:p>
            <a:pPr defTabSz="3122291">
              <a:lnSpc>
                <a:spcPts val="2098"/>
              </a:lnSpc>
            </a:pPr>
            <a:r>
              <a:rPr lang="en-US" sz="1900" b="1" u="sng" baseline="0" dirty="0" smtClean="0">
                <a:latin typeface="Trebuchet MS" pitchFamily="34" charset="0"/>
              </a:rPr>
              <a:t>PHOTOS: </a:t>
            </a:r>
            <a:r>
              <a:rPr lang="en-US" sz="1900" baseline="0" dirty="0" smtClean="0">
                <a:latin typeface="Trebuchet MS" pitchFamily="34" charset="0"/>
              </a:rPr>
              <a:t>Drag in a picture placeholder, size it </a:t>
            </a:r>
            <a:r>
              <a:rPr lang="en-US" sz="1900" u="sng" baseline="0" dirty="0" smtClean="0">
                <a:latin typeface="Trebuchet MS" pitchFamily="34" charset="0"/>
              </a:rPr>
              <a:t>first</a:t>
            </a:r>
            <a:r>
              <a:rPr lang="en-US" sz="1900" baseline="0" dirty="0" smtClean="0">
                <a:latin typeface="Trebuchet MS" pitchFamily="34" charset="0"/>
              </a:rPr>
              <a:t>, click in it and insert a photo from the menu.</a:t>
            </a:r>
          </a:p>
          <a:p>
            <a:pPr defTabSz="3122291">
              <a:lnSpc>
                <a:spcPts val="2098"/>
              </a:lnSpc>
            </a:pPr>
            <a:r>
              <a:rPr lang="en-US" sz="1900" b="1" u="sng" baseline="0" dirty="0" smtClean="0">
                <a:latin typeface="Trebuchet MS" pitchFamily="34" charset="0"/>
              </a:rPr>
              <a:t>TABLES: </a:t>
            </a:r>
            <a:r>
              <a:rPr lang="en-US" sz="1900" baseline="0" dirty="0" smtClean="0">
                <a:latin typeface="Trebuchet MS" pitchFamily="34" charset="0"/>
              </a:rPr>
              <a:t>You can copy and paste a table from an external document onto this poster template. To make the text fit better in the cells of an imported table, </a:t>
            </a:r>
            <a:r>
              <a:rPr lang="en-US" sz="1900" u="sng" baseline="0" dirty="0" smtClean="0">
                <a:latin typeface="Trebuchet MS" pitchFamily="34" charset="0"/>
              </a:rPr>
              <a:t>right-click</a:t>
            </a:r>
            <a:r>
              <a:rPr lang="en-US" sz="1900" baseline="0" dirty="0" smtClean="0">
                <a:latin typeface="Trebuchet MS" pitchFamily="34" charset="0"/>
              </a:rPr>
              <a:t> on the table, click FORMAT SHAPE  then click on TEXT BOX and change the INTERNAL MARGIN values to 0.25</a:t>
            </a:r>
          </a:p>
          <a:p>
            <a:pPr defTabSz="3122291">
              <a:lnSpc>
                <a:spcPts val="2098"/>
              </a:lnSpc>
            </a:pPr>
            <a:endParaRPr lang="en-US" sz="1900" baseline="0" dirty="0" smtClean="0">
              <a:latin typeface="Trebuchet MS" pitchFamily="34" charset="0"/>
            </a:endParaRPr>
          </a:p>
          <a:p>
            <a:pPr defTabSz="3122291"/>
            <a:r>
              <a:rPr lang="en-US" sz="1900" b="1" baseline="0" dirty="0" smtClean="0">
                <a:solidFill>
                  <a:srgbClr val="FFFF00"/>
                </a:solidFill>
                <a:latin typeface="Trebuchet MS" pitchFamily="34" charset="0"/>
              </a:rPr>
              <a:t>Modifying the color scheme</a:t>
            </a:r>
          </a:p>
          <a:p>
            <a:pPr defTabSz="3122291"/>
            <a:r>
              <a:rPr lang="en-US" sz="1900" baseline="0" dirty="0" smtClean="0">
                <a:latin typeface="Trebuchet MS" pitchFamily="34" charset="0"/>
              </a:rPr>
              <a:t>To change the color scheme of this template go to the “Design” menu and click on “Colors”. You can choose from the provide color combinations or you can create your own.</a:t>
            </a:r>
          </a:p>
          <a:p>
            <a:pPr defTabSz="3122291">
              <a:lnSpc>
                <a:spcPts val="2098"/>
              </a:lnSpc>
            </a:pPr>
            <a:endParaRPr lang="en-US" sz="1900" baseline="0" dirty="0" smtClean="0">
              <a:latin typeface="Trebuchet MS" pitchFamily="34" charset="0"/>
            </a:endParaRPr>
          </a:p>
          <a:p>
            <a:pPr defTabSz="3122291">
              <a:lnSpc>
                <a:spcPts val="2098"/>
              </a:lnSpc>
            </a:pPr>
            <a:endParaRPr lang="en-US" sz="1900" baseline="0" dirty="0" smtClean="0">
              <a:latin typeface="Trebuchet MS" pitchFamily="34" charset="0"/>
            </a:endParaRPr>
          </a:p>
          <a:p>
            <a:pPr defTabSz="3122291">
              <a:lnSpc>
                <a:spcPts val="2098"/>
              </a:lnSpc>
            </a:pPr>
            <a:endParaRPr lang="en-US" sz="1900" baseline="0" dirty="0" smtClean="0">
              <a:latin typeface="Trebuchet MS" pitchFamily="34" charset="0"/>
            </a:endParaRPr>
          </a:p>
          <a:p>
            <a:pPr defTabSz="2498139">
              <a:lnSpc>
                <a:spcPts val="2098"/>
              </a:lnSpc>
            </a:pPr>
            <a:endParaRPr lang="en-US" sz="1100" baseline="0" dirty="0" smtClean="0">
              <a:latin typeface="Trebuchet MS" pitchFamily="34" charset="0"/>
            </a:endParaRPr>
          </a:p>
          <a:p>
            <a:pPr defTabSz="2498139">
              <a:lnSpc>
                <a:spcPts val="2098"/>
              </a:lnSpc>
            </a:pPr>
            <a:endParaRPr lang="en-US" sz="1100" dirty="0" smtClean="0">
              <a:latin typeface="Trebuchet MS" pitchFamily="34" charset="0"/>
            </a:endParaRPr>
          </a:p>
          <a:p>
            <a:pPr algn="ctr">
              <a:lnSpc>
                <a:spcPts val="2098"/>
              </a:lnSpc>
            </a:pPr>
            <a:endParaRPr lang="en-US" sz="1100" b="1" dirty="0" smtClean="0">
              <a:solidFill>
                <a:schemeClr val="bg1"/>
              </a:solidFill>
              <a:latin typeface="Trebuchet MS" pitchFamily="34" charset="0"/>
            </a:endParaRPr>
          </a:p>
          <a:p>
            <a:pPr defTabSz="2498139">
              <a:lnSpc>
                <a:spcPts val="2098"/>
              </a:lnSpc>
            </a:pPr>
            <a:endParaRPr lang="en-US" sz="1100" b="1" dirty="0" smtClean="0">
              <a:solidFill>
                <a:srgbClr val="FFFF00"/>
              </a:solidFill>
              <a:latin typeface="Trebuchet MS" pitchFamily="34" charset="0"/>
            </a:endParaRPr>
          </a:p>
          <a:p>
            <a:pPr algn="ctr">
              <a:lnSpc>
                <a:spcPts val="2098"/>
              </a:lnSpc>
            </a:pPr>
            <a:endParaRPr lang="en-US" sz="1900" b="1" dirty="0">
              <a:latin typeface="Trebuchet MS" pitchFamily="34" charset="0"/>
            </a:endParaRPr>
          </a:p>
        </p:txBody>
      </p:sp>
      <p:sp>
        <p:nvSpPr>
          <p:cNvPr id="30" name="Rectangle 29"/>
          <p:cNvSpPr/>
          <p:nvPr/>
        </p:nvSpPr>
        <p:spPr>
          <a:xfrm>
            <a:off x="-6481554" y="1186008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031" tIns="26029" rIns="52031" bIns="26029" rtlCol="0" anchor="ctr"/>
          <a:lstStyle/>
          <a:p>
            <a:pPr algn="ctr"/>
            <a:endParaRPr lang="en-US"/>
          </a:p>
        </p:txBody>
      </p:sp>
      <p:pic>
        <p:nvPicPr>
          <p:cNvPr id="34" name="Picture 2"/>
          <p:cNvPicPr>
            <a:picLocks noChangeAspect="1" noChangeArrowheads="1"/>
          </p:cNvPicPr>
          <p:nvPr/>
        </p:nvPicPr>
        <p:blipFill>
          <a:blip r:embed="rId4" cstate="print"/>
          <a:srcRect/>
          <a:stretch>
            <a:fillRect/>
          </a:stretch>
        </p:blipFill>
        <p:spPr bwMode="auto">
          <a:xfrm>
            <a:off x="30638876" y="7674541"/>
            <a:ext cx="2963355" cy="1529090"/>
          </a:xfrm>
          <a:prstGeom prst="rect">
            <a:avLst/>
          </a:prstGeom>
          <a:noFill/>
          <a:ln w="9525">
            <a:noFill/>
            <a:miter lim="800000"/>
            <a:headEnd/>
            <a:tailEnd/>
          </a:ln>
          <a:effectLst/>
        </p:spPr>
      </p:pic>
      <p:pic>
        <p:nvPicPr>
          <p:cNvPr id="35" name="Picture 2"/>
          <p:cNvPicPr>
            <a:picLocks noChangeAspect="1" noChangeArrowheads="1"/>
          </p:cNvPicPr>
          <p:nvPr/>
        </p:nvPicPr>
        <p:blipFill>
          <a:blip r:embed="rId5" cstate="print"/>
          <a:srcRect/>
          <a:stretch>
            <a:fillRect/>
          </a:stretch>
        </p:blipFill>
        <p:spPr bwMode="auto">
          <a:xfrm>
            <a:off x="31813516" y="6167214"/>
            <a:ext cx="369093" cy="219074"/>
          </a:xfrm>
          <a:prstGeom prst="rect">
            <a:avLst/>
          </a:prstGeom>
          <a:noFill/>
          <a:ln w="9525">
            <a:solidFill>
              <a:schemeClr val="tx1"/>
            </a:solidFill>
            <a:miter lim="800000"/>
            <a:headEnd/>
            <a:tailEnd/>
          </a:ln>
          <a:effectLst/>
        </p:spPr>
      </p:pic>
      <p:sp>
        <p:nvSpPr>
          <p:cNvPr id="36" name="TextBox 35"/>
          <p:cNvSpPr txBox="1"/>
          <p:nvPr/>
        </p:nvSpPr>
        <p:spPr>
          <a:xfrm>
            <a:off x="27877052" y="15329081"/>
            <a:ext cx="5725179" cy="985664"/>
          </a:xfrm>
          <a:prstGeom prst="rect">
            <a:avLst/>
          </a:prstGeom>
          <a:noFill/>
        </p:spPr>
        <p:txBody>
          <a:bodyPr wrap="square" lIns="52031" tIns="26029" rIns="52031" bIns="26029" rtlCol="0">
            <a:spAutoFit/>
          </a:bodyPr>
          <a:lstStyle/>
          <a:p>
            <a:pPr>
              <a:lnSpc>
                <a:spcPts val="1799"/>
              </a:lnSpc>
            </a:pPr>
            <a:r>
              <a:rPr lang="en-US" sz="1900" dirty="0" smtClean="0">
                <a:solidFill>
                  <a:schemeClr val="bg1"/>
                </a:solidFill>
              </a:rPr>
              <a:t>© 2012 PosterPresentations.com</a:t>
            </a:r>
            <a:br>
              <a:rPr lang="en-US" sz="1900" dirty="0" smtClean="0">
                <a:solidFill>
                  <a:schemeClr val="bg1"/>
                </a:solidFill>
              </a:rPr>
            </a:br>
            <a:r>
              <a:rPr lang="en-US" sz="1900" dirty="0" smtClean="0">
                <a:solidFill>
                  <a:schemeClr val="bg1"/>
                </a:solidFill>
              </a:rPr>
              <a:t>    2117 Fourth Street ,</a:t>
            </a:r>
            <a:r>
              <a:rPr lang="en-US" sz="1900" baseline="0" dirty="0" smtClean="0">
                <a:solidFill>
                  <a:schemeClr val="bg1"/>
                </a:solidFill>
              </a:rPr>
              <a:t> Unit C</a:t>
            </a:r>
            <a:br>
              <a:rPr lang="en-US" sz="1900" baseline="0" dirty="0" smtClean="0">
                <a:solidFill>
                  <a:schemeClr val="bg1"/>
                </a:solidFill>
              </a:rPr>
            </a:br>
            <a:r>
              <a:rPr lang="en-US" sz="1900" baseline="0" dirty="0" smtClean="0">
                <a:solidFill>
                  <a:schemeClr val="bg1"/>
                </a:solidFill>
              </a:rPr>
              <a:t>    Berkeley  CA  94710</a:t>
            </a:r>
            <a:br>
              <a:rPr lang="en-US" sz="1900" baseline="0" dirty="0" smtClean="0">
                <a:solidFill>
                  <a:schemeClr val="bg1"/>
                </a:solidFill>
              </a:rPr>
            </a:br>
            <a:r>
              <a:rPr lang="en-US" sz="1900" baseline="0" dirty="0" smtClean="0">
                <a:solidFill>
                  <a:schemeClr val="bg1"/>
                </a:solidFill>
              </a:rPr>
              <a:t>    </a:t>
            </a:r>
            <a:r>
              <a:rPr lang="en-US" sz="1900" b="1" baseline="0" dirty="0" smtClean="0">
                <a:solidFill>
                  <a:srgbClr val="FFFF00"/>
                </a:solidFill>
              </a:rPr>
              <a:t>posterpresenter@gmail.com</a:t>
            </a:r>
            <a:endParaRPr lang="en-US" sz="1900" b="1" dirty="0">
              <a:solidFill>
                <a:srgbClr val="FFFF00"/>
              </a:solidFill>
            </a:endParaRPr>
          </a:p>
        </p:txBody>
      </p:sp>
      <p:grpSp>
        <p:nvGrpSpPr>
          <p:cNvPr id="37" name="Group 36"/>
          <p:cNvGrpSpPr/>
          <p:nvPr/>
        </p:nvGrpSpPr>
        <p:grpSpPr>
          <a:xfrm>
            <a:off x="-6223791" y="15575349"/>
            <a:ext cx="5771526" cy="644182"/>
            <a:chOff x="44242388" y="28054064"/>
            <a:chExt cx="9771400" cy="1090621"/>
          </a:xfrm>
        </p:grpSpPr>
        <p:sp>
          <p:nvSpPr>
            <p:cNvPr id="38" name="Rounded Rectangle 3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9" name="Picture 38" descr="http://t2.gstatic.com/images?q=tbn:ANd9GcR4APHC6TT9w54M2zn_pvCiBxUNcspYPoVxirLRphBoJabfSvu7zw">
              <a:hlinkClick r:id="rId6"/>
            </p:cNvPr>
            <p:cNvPicPr>
              <a:picLocks noChangeAspect="1" noChangeArrowheads="1"/>
            </p:cNvPicPr>
            <p:nvPr userDrawn="1"/>
          </p:nvPicPr>
          <p:blipFill>
            <a:blip r:embed="rId7"/>
            <a:srcRect/>
            <a:stretch>
              <a:fillRect/>
            </a:stretch>
          </p:blipFill>
          <p:spPr bwMode="auto">
            <a:xfrm>
              <a:off x="44341112" y="28126638"/>
              <a:ext cx="914400" cy="914400"/>
            </a:xfrm>
            <a:prstGeom prst="rect">
              <a:avLst/>
            </a:prstGeom>
            <a:noFill/>
          </p:spPr>
        </p:pic>
        <p:sp>
          <p:nvSpPr>
            <p:cNvPr id="40" name="TextBox 32"/>
            <p:cNvSpPr txBox="1"/>
            <p:nvPr userDrawn="1"/>
          </p:nvSpPr>
          <p:spPr>
            <a:xfrm>
              <a:off x="45342599" y="28154090"/>
              <a:ext cx="8671189" cy="885829"/>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1" name="Straight Connector 40"/>
          <p:cNvCxnSpPr/>
          <p:nvPr/>
        </p:nvCxnSpPr>
        <p:spPr>
          <a:xfrm>
            <a:off x="27638829" y="2220686"/>
            <a:ext cx="6281538" cy="15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7638829" y="15144749"/>
            <a:ext cx="6281538" cy="15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472917" y="6614885"/>
            <a:ext cx="6281538" cy="15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Rectangle 33"/>
          <p:cNvSpPr>
            <a:spLocks noChangeArrowheads="1"/>
          </p:cNvSpPr>
          <p:nvPr userDrawn="1"/>
        </p:nvSpPr>
        <p:spPr bwMode="auto">
          <a:xfrm>
            <a:off x="7209829" y="2628901"/>
            <a:ext cx="13012419" cy="13373100"/>
          </a:xfrm>
          <a:prstGeom prst="roundRect">
            <a:avLst>
              <a:gd name="adj" fmla="val 3868"/>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031" tIns="26029" rIns="52031" bIns="26029" anchor="ctr"/>
          <a:lstStyle/>
          <a:p>
            <a:pPr>
              <a:defRPr/>
            </a:pPr>
            <a:endParaRPr lang="en-US" dirty="0"/>
          </a:p>
        </p:txBody>
      </p:sp>
      <p:sp>
        <p:nvSpPr>
          <p:cNvPr id="22" name="Rectangle 33"/>
          <p:cNvSpPr>
            <a:spLocks noChangeArrowheads="1"/>
          </p:cNvSpPr>
          <p:nvPr userDrawn="1"/>
        </p:nvSpPr>
        <p:spPr bwMode="auto">
          <a:xfrm>
            <a:off x="20574000" y="2628901"/>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031" tIns="26029" rIns="52031" bIns="26029" anchor="ctr"/>
          <a:lstStyle/>
          <a:p>
            <a:pPr>
              <a:defRPr/>
            </a:pPr>
            <a:endParaRPr lang="en-US" dirty="0"/>
          </a:p>
        </p:txBody>
      </p:sp>
      <p:sp>
        <p:nvSpPr>
          <p:cNvPr id="23" name="Rectangle 22"/>
          <p:cNvSpPr/>
          <p:nvPr userDrawn="1"/>
        </p:nvSpPr>
        <p:spPr>
          <a:xfrm>
            <a:off x="-6472917" y="9919532"/>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031" tIns="26029" rIns="52031" bIns="26029"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4" r:id="rId1"/>
    <p:sldLayoutId id="2147483659" r:id="rId2"/>
  </p:sldLayoutIdLst>
  <p:timing>
    <p:tnLst>
      <p:par>
        <p:cTn xmlns:p14="http://schemas.microsoft.com/office/powerpoint/2010/main" id="1" dur="indefinite" restart="never" nodeType="tmRoot"/>
      </p:par>
    </p:tnLst>
  </p:timing>
  <p:txStyles>
    <p:titleStyle>
      <a:lvl1pPr algn="ctr" defTabSz="2497950" rtl="0" eaLnBrk="1" latinLnBrk="0" hangingPunct="1">
        <a:spcBef>
          <a:spcPct val="0"/>
        </a:spcBef>
        <a:buNone/>
        <a:defRPr sz="4900" kern="1200">
          <a:solidFill>
            <a:schemeClr val="bg1"/>
          </a:solidFill>
          <a:latin typeface="Trebuchet MS" pitchFamily="34" charset="0"/>
          <a:ea typeface="+mj-ea"/>
          <a:cs typeface="+mj-cs"/>
        </a:defRPr>
      </a:lvl1pPr>
    </p:titleStyle>
    <p:bodyStyle>
      <a:lvl1pPr marL="936738" indent="-936738" algn="l" defTabSz="2497950"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29587" indent="-780615" algn="l" defTabSz="2497950"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22442" indent="-624483" algn="l" defTabSz="2497950"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71420"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20400"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69378"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18348"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367331"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16301"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497950" rtl="0" eaLnBrk="1" latinLnBrk="0" hangingPunct="1">
        <a:defRPr sz="4900" kern="1200">
          <a:solidFill>
            <a:schemeClr val="tx1"/>
          </a:solidFill>
          <a:latin typeface="+mn-lt"/>
          <a:ea typeface="+mn-ea"/>
          <a:cs typeface="+mn-cs"/>
        </a:defRPr>
      </a:lvl1pPr>
      <a:lvl2pPr marL="1248970" algn="l" defTabSz="2497950" rtl="0" eaLnBrk="1" latinLnBrk="0" hangingPunct="1">
        <a:defRPr sz="4900" kern="1200">
          <a:solidFill>
            <a:schemeClr val="tx1"/>
          </a:solidFill>
          <a:latin typeface="+mn-lt"/>
          <a:ea typeface="+mn-ea"/>
          <a:cs typeface="+mn-cs"/>
        </a:defRPr>
      </a:lvl2pPr>
      <a:lvl3pPr marL="2497950" algn="l" defTabSz="2497950" rtl="0" eaLnBrk="1" latinLnBrk="0" hangingPunct="1">
        <a:defRPr sz="4900" kern="1200">
          <a:solidFill>
            <a:schemeClr val="tx1"/>
          </a:solidFill>
          <a:latin typeface="+mn-lt"/>
          <a:ea typeface="+mn-ea"/>
          <a:cs typeface="+mn-cs"/>
        </a:defRPr>
      </a:lvl3pPr>
      <a:lvl4pPr marL="3746931" algn="l" defTabSz="2497950" rtl="0" eaLnBrk="1" latinLnBrk="0" hangingPunct="1">
        <a:defRPr sz="4900" kern="1200">
          <a:solidFill>
            <a:schemeClr val="tx1"/>
          </a:solidFill>
          <a:latin typeface="+mn-lt"/>
          <a:ea typeface="+mn-ea"/>
          <a:cs typeface="+mn-cs"/>
        </a:defRPr>
      </a:lvl4pPr>
      <a:lvl5pPr marL="4995900" algn="l" defTabSz="2497950" rtl="0" eaLnBrk="1" latinLnBrk="0" hangingPunct="1">
        <a:defRPr sz="4900" kern="1200">
          <a:solidFill>
            <a:schemeClr val="tx1"/>
          </a:solidFill>
          <a:latin typeface="+mn-lt"/>
          <a:ea typeface="+mn-ea"/>
          <a:cs typeface="+mn-cs"/>
        </a:defRPr>
      </a:lvl5pPr>
      <a:lvl6pPr marL="6244881" algn="l" defTabSz="2497950" rtl="0" eaLnBrk="1" latinLnBrk="0" hangingPunct="1">
        <a:defRPr sz="4900" kern="1200">
          <a:solidFill>
            <a:schemeClr val="tx1"/>
          </a:solidFill>
          <a:latin typeface="+mn-lt"/>
          <a:ea typeface="+mn-ea"/>
          <a:cs typeface="+mn-cs"/>
        </a:defRPr>
      </a:lvl6pPr>
      <a:lvl7pPr marL="7493856" algn="l" defTabSz="2497950" rtl="0" eaLnBrk="1" latinLnBrk="0" hangingPunct="1">
        <a:defRPr sz="4900" kern="1200">
          <a:solidFill>
            <a:schemeClr val="tx1"/>
          </a:solidFill>
          <a:latin typeface="+mn-lt"/>
          <a:ea typeface="+mn-ea"/>
          <a:cs typeface="+mn-cs"/>
        </a:defRPr>
      </a:lvl7pPr>
      <a:lvl8pPr marL="8742837" algn="l" defTabSz="2497950" rtl="0" eaLnBrk="1" latinLnBrk="0" hangingPunct="1">
        <a:defRPr sz="4900" kern="1200">
          <a:solidFill>
            <a:schemeClr val="tx1"/>
          </a:solidFill>
          <a:latin typeface="+mn-lt"/>
          <a:ea typeface="+mn-ea"/>
          <a:cs typeface="+mn-cs"/>
        </a:defRPr>
      </a:lvl8pPr>
      <a:lvl9pPr marL="9991815" algn="l" defTabSz="2497950"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chart" Target="../charts/chart1.xml"/><Relationship Id="rId12" Type="http://schemas.openxmlformats.org/officeDocument/2006/relationships/chart" Target="../charts/chart2.xml"/><Relationship Id="rId13" Type="http://schemas.openxmlformats.org/officeDocument/2006/relationships/chart" Target="../charts/chart3.xml"/><Relationship Id="rId1" Type="http://schemas.openxmlformats.org/officeDocument/2006/relationships/slideLayout" Target="../slideLayouts/slideLayout1.xml"/><Relationship Id="rId2" Type="http://schemas.openxmlformats.org/officeDocument/2006/relationships/image" Target="../media/image4.jpg"/><Relationship Id="rId3" Type="http://schemas.openxmlformats.org/officeDocument/2006/relationships/image" Target="../media/image5.gif"/><Relationship Id="rId4" Type="http://schemas.openxmlformats.org/officeDocument/2006/relationships/image" Target="../media/image6.tiff"/><Relationship Id="rId5" Type="http://schemas.openxmlformats.org/officeDocument/2006/relationships/image" Target="../media/image7.tiff"/><Relationship Id="rId6" Type="http://schemas.openxmlformats.org/officeDocument/2006/relationships/image" Target="../media/image8.tiff"/><Relationship Id="rId7" Type="http://schemas.openxmlformats.org/officeDocument/2006/relationships/image" Target="../media/image9.jpg"/><Relationship Id="rId8" Type="http://schemas.openxmlformats.org/officeDocument/2006/relationships/image" Target="../media/image10.tiff"/><Relationship Id="rId9" Type="http://schemas.openxmlformats.org/officeDocument/2006/relationships/image" Target="../media/image11.jpg"/><Relationship Id="rId10"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65159" y="3063172"/>
            <a:ext cx="6285507" cy="1986282"/>
          </a:xfrm>
        </p:spPr>
        <p:txBody>
          <a:bodyPr/>
          <a:lstStyle/>
          <a:p>
            <a:r>
              <a:rPr lang="en-US" dirty="0"/>
              <a:t>Since the summer of 2011, I have collaborated on the Course Curriculum and Laboratory Improvement (CCLI) grant project at </a:t>
            </a:r>
            <a:r>
              <a:rPr lang="en-US" dirty="0" err="1"/>
              <a:t>Hartnell</a:t>
            </a:r>
            <a:r>
              <a:rPr lang="en-US" dirty="0"/>
              <a:t> College in partnership with the University of California, Santa Cruz. We have worked to implement a web-enabled renewable energy laboratory to include a remotely operated solar panel.  I have assisted in the development of the lab modules, instruction of the labs, and assessment of learning outcomes. In this poster, I present assessment results as of spring 2012 and prospects for future project improvement.</a:t>
            </a:r>
            <a:endParaRPr lang="en-US" dirty="0"/>
          </a:p>
        </p:txBody>
      </p:sp>
      <p:sp>
        <p:nvSpPr>
          <p:cNvPr id="3" name="Text Placeholder 2"/>
          <p:cNvSpPr>
            <a:spLocks noGrp="1"/>
          </p:cNvSpPr>
          <p:nvPr>
            <p:ph type="body" sz="quarter" idx="11"/>
          </p:nvPr>
        </p:nvSpPr>
        <p:spPr/>
        <p:txBody>
          <a:bodyPr/>
          <a:lstStyle/>
          <a:p>
            <a:r>
              <a:rPr lang="en-US" dirty="0" smtClean="0"/>
              <a:t>Abstract</a:t>
            </a:r>
            <a:endParaRPr lang="en-US" dirty="0"/>
          </a:p>
        </p:txBody>
      </p:sp>
      <p:pic>
        <p:nvPicPr>
          <p:cNvPr id="58" name="Picture Placeholder 57" descr="hartnell_college_logo_rgb.jpg"/>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t="-8856" b="-2344"/>
          <a:stretch/>
        </p:blipFill>
        <p:spPr>
          <a:xfrm>
            <a:off x="571500" y="-118531"/>
            <a:ext cx="2408910" cy="2503185"/>
          </a:xfrm>
        </p:spPr>
      </p:pic>
      <p:pic>
        <p:nvPicPr>
          <p:cNvPr id="80" name="Picture Placeholder 79" descr="Nasa-logo.gif"/>
          <p:cNvPicPr>
            <a:picLocks noGrp="1" noChangeAspect="1"/>
          </p:cNvPicPr>
          <p:nvPr>
            <p:ph type="pic" sz="quarter" idx="18"/>
          </p:nvPr>
        </p:nvPicPr>
        <p:blipFill rotWithShape="1">
          <a:blip r:embed="rId3" cstate="print">
            <a:extLst>
              <a:ext uri="{28A0092B-C50C-407E-A947-70E740481C1C}">
                <a14:useLocalDpi xmlns:a14="http://schemas.microsoft.com/office/drawing/2010/main" val="0"/>
              </a:ext>
            </a:extLst>
          </a:blip>
          <a:srcRect t="-747" r="184" b="3031"/>
          <a:stretch/>
        </p:blipFill>
        <p:spPr>
          <a:xfrm>
            <a:off x="24231600" y="80740"/>
            <a:ext cx="2660836" cy="2230215"/>
          </a:xfrm>
        </p:spPr>
      </p:pic>
      <p:sp>
        <p:nvSpPr>
          <p:cNvPr id="6" name="Text Placeholder 5"/>
          <p:cNvSpPr>
            <a:spLocks noGrp="1"/>
          </p:cNvSpPr>
          <p:nvPr>
            <p:ph type="body" sz="quarter" idx="20"/>
          </p:nvPr>
        </p:nvSpPr>
        <p:spPr>
          <a:xfrm>
            <a:off x="588848" y="4932135"/>
            <a:ext cx="6281538" cy="443855"/>
          </a:xfrm>
        </p:spPr>
        <p:txBody>
          <a:bodyPr/>
          <a:lstStyle/>
          <a:p>
            <a:r>
              <a:rPr lang="en-US" dirty="0" smtClean="0"/>
              <a:t>Objectives</a:t>
            </a:r>
            <a:endParaRPr lang="en-US" dirty="0"/>
          </a:p>
        </p:txBody>
      </p:sp>
      <p:sp>
        <p:nvSpPr>
          <p:cNvPr id="8" name="Text Placeholder 7"/>
          <p:cNvSpPr>
            <a:spLocks noGrp="1"/>
          </p:cNvSpPr>
          <p:nvPr>
            <p:ph type="body" sz="quarter" idx="22"/>
          </p:nvPr>
        </p:nvSpPr>
        <p:spPr>
          <a:xfrm>
            <a:off x="589838" y="7284120"/>
            <a:ext cx="6280548" cy="443855"/>
          </a:xfrm>
        </p:spPr>
        <p:txBody>
          <a:bodyPr/>
          <a:lstStyle/>
          <a:p>
            <a:r>
              <a:rPr lang="en-US" dirty="0" smtClean="0"/>
              <a:t>Materials and Methods</a:t>
            </a:r>
            <a:endParaRPr lang="en-US" dirty="0"/>
          </a:p>
        </p:txBody>
      </p:sp>
      <p:sp>
        <p:nvSpPr>
          <p:cNvPr id="10" name="Text Placeholder 9"/>
          <p:cNvSpPr>
            <a:spLocks noGrp="1"/>
          </p:cNvSpPr>
          <p:nvPr>
            <p:ph type="body" sz="quarter" idx="24"/>
          </p:nvPr>
        </p:nvSpPr>
        <p:spPr/>
        <p:txBody>
          <a:bodyPr/>
          <a:lstStyle/>
          <a:p>
            <a:r>
              <a:rPr lang="en-US" dirty="0" smtClean="0"/>
              <a:t>Results</a:t>
            </a:r>
            <a:endParaRPr lang="en-US" dirty="0"/>
          </a:p>
        </p:txBody>
      </p:sp>
      <p:sp>
        <p:nvSpPr>
          <p:cNvPr id="11" name="Text Placeholder 10"/>
          <p:cNvSpPr>
            <a:spLocks noGrp="1"/>
          </p:cNvSpPr>
          <p:nvPr>
            <p:ph type="body" sz="quarter" idx="25"/>
          </p:nvPr>
        </p:nvSpPr>
        <p:spPr/>
        <p:txBody>
          <a:bodyPr/>
          <a:lstStyle/>
          <a:p>
            <a:r>
              <a:rPr lang="en-US" dirty="0" smtClean="0"/>
              <a:t>Conclusions</a:t>
            </a:r>
            <a:endParaRPr lang="en-US" dirty="0"/>
          </a:p>
        </p:txBody>
      </p:sp>
      <p:sp>
        <p:nvSpPr>
          <p:cNvPr id="12" name="Text Placeholder 11"/>
          <p:cNvSpPr>
            <a:spLocks noGrp="1"/>
          </p:cNvSpPr>
          <p:nvPr>
            <p:ph type="body" sz="quarter" idx="26"/>
          </p:nvPr>
        </p:nvSpPr>
        <p:spPr>
          <a:xfrm>
            <a:off x="20576030" y="3063176"/>
            <a:ext cx="6279387" cy="2029371"/>
          </a:xfrm>
        </p:spPr>
        <p:txBody>
          <a:bodyPr/>
          <a:lstStyle/>
          <a:p>
            <a:r>
              <a:rPr lang="en-US" dirty="0">
                <a:solidFill>
                  <a:srgbClr val="000000"/>
                </a:solidFill>
                <a:latin typeface="Trebuchet MS"/>
                <a:ea typeface="ＭＳ Ｐゴシック" pitchFamily="2"/>
                <a:cs typeface="Trebuchet MS"/>
              </a:rPr>
              <a:t>In its second year, the goals of the CCLI interactive laboratory project are well in hand.  The web interface is organized with all hardware documented. It has been successfully tested with multiple cohorts of students. The effectiveness of the lab has been demonstrated with data collected, some of which is shown in the results section of this poster.  In the immediate future, efforts will be made to give access to any students interested in taking data via a web appointment system.</a:t>
            </a:r>
          </a:p>
          <a:p>
            <a:endParaRPr lang="en-US" dirty="0"/>
          </a:p>
        </p:txBody>
      </p:sp>
      <p:sp>
        <p:nvSpPr>
          <p:cNvPr id="15" name="Text Placeholder 14"/>
          <p:cNvSpPr>
            <a:spLocks noGrp="1"/>
          </p:cNvSpPr>
          <p:nvPr>
            <p:ph type="body" sz="quarter" idx="29"/>
          </p:nvPr>
        </p:nvSpPr>
        <p:spPr>
          <a:xfrm>
            <a:off x="20629982" y="14193701"/>
            <a:ext cx="6279387" cy="443632"/>
          </a:xfrm>
        </p:spPr>
        <p:txBody>
          <a:bodyPr/>
          <a:lstStyle/>
          <a:p>
            <a:r>
              <a:rPr lang="en-US" dirty="0" smtClean="0"/>
              <a:t>Acknowledgements</a:t>
            </a:r>
            <a:endParaRPr lang="en-US" dirty="0"/>
          </a:p>
        </p:txBody>
      </p:sp>
      <p:sp>
        <p:nvSpPr>
          <p:cNvPr id="16" name="Text Placeholder 15"/>
          <p:cNvSpPr>
            <a:spLocks noGrp="1"/>
          </p:cNvSpPr>
          <p:nvPr>
            <p:ph type="body" sz="quarter" idx="30"/>
          </p:nvPr>
        </p:nvSpPr>
        <p:spPr>
          <a:xfrm>
            <a:off x="20628413" y="14631463"/>
            <a:ext cx="6282531" cy="1339951"/>
          </a:xfrm>
        </p:spPr>
        <p:txBody>
          <a:bodyPr/>
          <a:lstStyle/>
          <a:p>
            <a:r>
              <a:rPr lang="en-US" dirty="0">
                <a:solidFill>
                  <a:srgbClr val="000000"/>
                </a:solidFill>
                <a:latin typeface="Trebuchet MS"/>
                <a:ea typeface="ＭＳ Ｐゴシック" pitchFamily="2"/>
                <a:cs typeface="Trebuchet MS"/>
              </a:rPr>
              <a:t>I’d like to thank Dan O’Leary and NASA  Ames for providing hardware and helping me with my research on solar panels, Dr. Brooke Haag and Tito Polo for guiding me with my research. Also, this internship would not have been possible without the generous funding of the NSF grant No. DUE-0942439</a:t>
            </a:r>
            <a:endParaRPr lang="en-US" dirty="0">
              <a:latin typeface="Trebuchet MS"/>
              <a:cs typeface="Trebuchet MS"/>
            </a:endParaRPr>
          </a:p>
        </p:txBody>
      </p:sp>
      <p:sp>
        <p:nvSpPr>
          <p:cNvPr id="17" name="Text Placeholder 16"/>
          <p:cNvSpPr>
            <a:spLocks noGrp="1"/>
          </p:cNvSpPr>
          <p:nvPr>
            <p:ph type="body" sz="quarter" idx="95"/>
          </p:nvPr>
        </p:nvSpPr>
        <p:spPr/>
        <p:txBody>
          <a:bodyPr/>
          <a:lstStyle/>
          <a:p>
            <a:endParaRPr lang="en-US"/>
          </a:p>
        </p:txBody>
      </p:sp>
      <p:sp>
        <p:nvSpPr>
          <p:cNvPr id="18" name="Text Placeholder 17"/>
          <p:cNvSpPr>
            <a:spLocks noGrp="1"/>
          </p:cNvSpPr>
          <p:nvPr>
            <p:ph type="body" sz="quarter" idx="96"/>
          </p:nvPr>
        </p:nvSpPr>
        <p:spPr>
          <a:xfrm>
            <a:off x="578495" y="5506883"/>
            <a:ext cx="6291891" cy="1684661"/>
          </a:xfrm>
        </p:spPr>
        <p:txBody>
          <a:bodyPr/>
          <a:lstStyle/>
          <a:p>
            <a:r>
              <a:rPr lang="en-US" dirty="0" smtClean="0"/>
              <a:t>My main tasks in improving the Renewable Energy Laboratory and associated website were:</a:t>
            </a:r>
            <a:br>
              <a:rPr lang="en-US" dirty="0" smtClean="0"/>
            </a:br>
            <a:endParaRPr lang="en-US" dirty="0" smtClean="0"/>
          </a:p>
          <a:p>
            <a:pPr marL="285750" indent="-285750">
              <a:buFont typeface="Arial"/>
              <a:buChar char="•"/>
            </a:pPr>
            <a:r>
              <a:rPr lang="en-US" dirty="0" smtClean="0"/>
              <a:t>Goal 1</a:t>
            </a:r>
          </a:p>
          <a:p>
            <a:pPr marL="285750" indent="-285750">
              <a:buFont typeface="Arial"/>
              <a:buChar char="•"/>
            </a:pPr>
            <a:r>
              <a:rPr lang="en-US" dirty="0" smtClean="0"/>
              <a:t>Goal 2</a:t>
            </a:r>
          </a:p>
          <a:p>
            <a:pPr marL="285750" indent="-285750">
              <a:buFont typeface="Arial"/>
              <a:buChar char="•"/>
            </a:pPr>
            <a:r>
              <a:rPr lang="en-US" dirty="0" smtClean="0"/>
              <a:t>Goal 3 …</a:t>
            </a:r>
            <a:endParaRPr lang="en-US" dirty="0"/>
          </a:p>
        </p:txBody>
      </p:sp>
      <p:sp>
        <p:nvSpPr>
          <p:cNvPr id="19" name="Text Placeholder 18"/>
          <p:cNvSpPr>
            <a:spLocks noGrp="1"/>
          </p:cNvSpPr>
          <p:nvPr>
            <p:ph type="body" sz="quarter" idx="107"/>
          </p:nvPr>
        </p:nvSpPr>
        <p:spPr/>
        <p:txBody>
          <a:bodyPr/>
          <a:lstStyle/>
          <a:p>
            <a:endParaRPr lang="en-US"/>
          </a:p>
        </p:txBody>
      </p:sp>
      <p:sp>
        <p:nvSpPr>
          <p:cNvPr id="20" name="Text Placeholder 19"/>
          <p:cNvSpPr>
            <a:spLocks noGrp="1"/>
          </p:cNvSpPr>
          <p:nvPr>
            <p:ph type="body" sz="quarter" idx="116"/>
          </p:nvPr>
        </p:nvSpPr>
        <p:spPr/>
        <p:txBody>
          <a:bodyPr/>
          <a:lstStyle/>
          <a:p>
            <a:endParaRPr lang="en-US"/>
          </a:p>
        </p:txBody>
      </p:sp>
      <p:sp>
        <p:nvSpPr>
          <p:cNvPr id="21" name="Text Placeholder 20"/>
          <p:cNvSpPr>
            <a:spLocks noGrp="1"/>
          </p:cNvSpPr>
          <p:nvPr>
            <p:ph type="body" sz="quarter" idx="117"/>
          </p:nvPr>
        </p:nvSpPr>
        <p:spPr/>
        <p:txBody>
          <a:bodyPr/>
          <a:lstStyle/>
          <a:p>
            <a:endParaRPr lang="en-US"/>
          </a:p>
        </p:txBody>
      </p:sp>
      <p:sp>
        <p:nvSpPr>
          <p:cNvPr id="22" name="Text Placeholder 21"/>
          <p:cNvSpPr>
            <a:spLocks noGrp="1"/>
          </p:cNvSpPr>
          <p:nvPr>
            <p:ph type="body" sz="quarter" idx="118"/>
          </p:nvPr>
        </p:nvSpPr>
        <p:spPr/>
        <p:txBody>
          <a:bodyPr/>
          <a:lstStyle/>
          <a:p>
            <a:endParaRPr lang="en-US"/>
          </a:p>
        </p:txBody>
      </p:sp>
      <p:sp>
        <p:nvSpPr>
          <p:cNvPr id="23" name="Text Placeholder 22"/>
          <p:cNvSpPr>
            <a:spLocks noGrp="1"/>
          </p:cNvSpPr>
          <p:nvPr>
            <p:ph type="body" sz="quarter" idx="119"/>
          </p:nvPr>
        </p:nvSpPr>
        <p:spPr/>
        <p:txBody>
          <a:bodyPr/>
          <a:lstStyle/>
          <a:p>
            <a:endParaRPr lang="en-US"/>
          </a:p>
        </p:txBody>
      </p:sp>
      <p:sp>
        <p:nvSpPr>
          <p:cNvPr id="24" name="Text Placeholder 23"/>
          <p:cNvSpPr>
            <a:spLocks noGrp="1"/>
          </p:cNvSpPr>
          <p:nvPr>
            <p:ph type="body" sz="quarter" idx="120"/>
          </p:nvPr>
        </p:nvSpPr>
        <p:spPr/>
        <p:txBody>
          <a:bodyPr/>
          <a:lstStyle/>
          <a:p>
            <a:endParaRPr lang="en-US"/>
          </a:p>
        </p:txBody>
      </p:sp>
      <p:sp>
        <p:nvSpPr>
          <p:cNvPr id="25" name="Text Placeholder 24"/>
          <p:cNvSpPr>
            <a:spLocks noGrp="1"/>
          </p:cNvSpPr>
          <p:nvPr>
            <p:ph type="body" sz="quarter" idx="121"/>
          </p:nvPr>
        </p:nvSpPr>
        <p:spPr/>
        <p:txBody>
          <a:bodyPr/>
          <a:lstStyle/>
          <a:p>
            <a:endParaRPr lang="en-US"/>
          </a:p>
        </p:txBody>
      </p:sp>
      <p:sp>
        <p:nvSpPr>
          <p:cNvPr id="26" name="Text Placeholder 25"/>
          <p:cNvSpPr>
            <a:spLocks noGrp="1"/>
          </p:cNvSpPr>
          <p:nvPr>
            <p:ph type="body" sz="quarter" idx="122"/>
          </p:nvPr>
        </p:nvSpPr>
        <p:spPr/>
        <p:txBody>
          <a:bodyPr/>
          <a:lstStyle/>
          <a:p>
            <a:endParaRPr lang="en-US"/>
          </a:p>
        </p:txBody>
      </p:sp>
      <p:sp>
        <p:nvSpPr>
          <p:cNvPr id="27" name="Text Placeholder 26"/>
          <p:cNvSpPr>
            <a:spLocks noGrp="1"/>
          </p:cNvSpPr>
          <p:nvPr>
            <p:ph type="body" sz="quarter" idx="123"/>
          </p:nvPr>
        </p:nvSpPr>
        <p:spPr/>
        <p:txBody>
          <a:bodyPr/>
          <a:lstStyle/>
          <a:p>
            <a:endParaRPr lang="en-US"/>
          </a:p>
        </p:txBody>
      </p:sp>
      <p:sp>
        <p:nvSpPr>
          <p:cNvPr id="28" name="Text Placeholder 27"/>
          <p:cNvSpPr>
            <a:spLocks noGrp="1"/>
          </p:cNvSpPr>
          <p:nvPr>
            <p:ph type="body" sz="quarter" idx="124"/>
          </p:nvPr>
        </p:nvSpPr>
        <p:spPr/>
        <p:txBody>
          <a:bodyPr/>
          <a:lstStyle/>
          <a:p>
            <a:endParaRPr lang="en-US"/>
          </a:p>
        </p:txBody>
      </p:sp>
      <p:sp>
        <p:nvSpPr>
          <p:cNvPr id="29" name="Text Placeholder 28"/>
          <p:cNvSpPr>
            <a:spLocks noGrp="1"/>
          </p:cNvSpPr>
          <p:nvPr>
            <p:ph type="body" sz="quarter" idx="125"/>
          </p:nvPr>
        </p:nvSpPr>
        <p:spPr/>
        <p:txBody>
          <a:bodyPr/>
          <a:lstStyle/>
          <a:p>
            <a:endParaRPr lang="en-US"/>
          </a:p>
        </p:txBody>
      </p:sp>
      <p:sp>
        <p:nvSpPr>
          <p:cNvPr id="30" name="Picture Placeholder 29"/>
          <p:cNvSpPr>
            <a:spLocks noGrp="1"/>
          </p:cNvSpPr>
          <p:nvPr>
            <p:ph type="pic" sz="quarter" idx="115"/>
          </p:nvPr>
        </p:nvSpPr>
        <p:spPr/>
      </p:sp>
      <p:sp>
        <p:nvSpPr>
          <p:cNvPr id="31" name="Picture Placeholder 30"/>
          <p:cNvSpPr>
            <a:spLocks noGrp="1"/>
          </p:cNvSpPr>
          <p:nvPr>
            <p:ph type="pic" sz="quarter" idx="126"/>
          </p:nvPr>
        </p:nvSpPr>
        <p:spPr/>
      </p:sp>
      <p:sp>
        <p:nvSpPr>
          <p:cNvPr id="32" name="Picture Placeholder 31"/>
          <p:cNvSpPr>
            <a:spLocks noGrp="1"/>
          </p:cNvSpPr>
          <p:nvPr>
            <p:ph type="pic" sz="quarter" idx="127"/>
          </p:nvPr>
        </p:nvSpPr>
        <p:spPr/>
      </p:sp>
      <p:sp>
        <p:nvSpPr>
          <p:cNvPr id="33" name="Picture Placeholder 32"/>
          <p:cNvSpPr>
            <a:spLocks noGrp="1"/>
          </p:cNvSpPr>
          <p:nvPr>
            <p:ph type="pic" sz="quarter" idx="128"/>
          </p:nvPr>
        </p:nvSpPr>
        <p:spPr/>
      </p:sp>
      <p:sp>
        <p:nvSpPr>
          <p:cNvPr id="34" name="Picture Placeholder 33"/>
          <p:cNvSpPr>
            <a:spLocks noGrp="1"/>
          </p:cNvSpPr>
          <p:nvPr>
            <p:ph type="pic" sz="quarter" idx="129"/>
          </p:nvPr>
        </p:nvSpPr>
        <p:spPr/>
      </p:sp>
      <p:sp>
        <p:nvSpPr>
          <p:cNvPr id="35" name="Picture Placeholder 34"/>
          <p:cNvSpPr>
            <a:spLocks noGrp="1"/>
          </p:cNvSpPr>
          <p:nvPr>
            <p:ph type="pic" sz="quarter" idx="130"/>
          </p:nvPr>
        </p:nvSpPr>
        <p:spPr/>
      </p:sp>
      <p:sp>
        <p:nvSpPr>
          <p:cNvPr id="36" name="Picture Placeholder 35"/>
          <p:cNvSpPr>
            <a:spLocks noGrp="1"/>
          </p:cNvSpPr>
          <p:nvPr>
            <p:ph type="pic" sz="quarter" idx="131"/>
          </p:nvPr>
        </p:nvSpPr>
        <p:spPr/>
      </p:sp>
      <p:sp>
        <p:nvSpPr>
          <p:cNvPr id="37" name="Picture Placeholder 36"/>
          <p:cNvSpPr>
            <a:spLocks noGrp="1"/>
          </p:cNvSpPr>
          <p:nvPr>
            <p:ph type="pic" sz="quarter" idx="132"/>
          </p:nvPr>
        </p:nvSpPr>
        <p:spPr/>
      </p:sp>
      <p:sp>
        <p:nvSpPr>
          <p:cNvPr id="38" name="Picture Placeholder 37"/>
          <p:cNvSpPr>
            <a:spLocks noGrp="1"/>
          </p:cNvSpPr>
          <p:nvPr>
            <p:ph type="pic" sz="quarter" idx="133"/>
          </p:nvPr>
        </p:nvSpPr>
        <p:spPr/>
      </p:sp>
      <p:sp>
        <p:nvSpPr>
          <p:cNvPr id="39" name="Picture Placeholder 38"/>
          <p:cNvSpPr>
            <a:spLocks noGrp="1"/>
          </p:cNvSpPr>
          <p:nvPr>
            <p:ph type="pic" sz="quarter" idx="134"/>
          </p:nvPr>
        </p:nvSpPr>
        <p:spPr/>
      </p:sp>
      <p:sp>
        <p:nvSpPr>
          <p:cNvPr id="40" name="Picture Placeholder 39"/>
          <p:cNvSpPr>
            <a:spLocks noGrp="1"/>
          </p:cNvSpPr>
          <p:nvPr>
            <p:ph type="pic" sz="quarter" idx="135"/>
          </p:nvPr>
        </p:nvSpPr>
        <p:spPr/>
      </p:sp>
      <p:sp>
        <p:nvSpPr>
          <p:cNvPr id="41" name="Text Placeholder 40"/>
          <p:cNvSpPr>
            <a:spLocks noGrp="1"/>
          </p:cNvSpPr>
          <p:nvPr>
            <p:ph type="body" sz="quarter" idx="136"/>
          </p:nvPr>
        </p:nvSpPr>
        <p:spPr/>
        <p:txBody>
          <a:bodyPr/>
          <a:lstStyle/>
          <a:p>
            <a:endParaRPr lang="en-US"/>
          </a:p>
        </p:txBody>
      </p:sp>
      <p:sp>
        <p:nvSpPr>
          <p:cNvPr id="42" name="Text Placeholder 41"/>
          <p:cNvSpPr>
            <a:spLocks noGrp="1"/>
          </p:cNvSpPr>
          <p:nvPr>
            <p:ph type="body" sz="quarter" idx="137"/>
          </p:nvPr>
        </p:nvSpPr>
        <p:spPr/>
        <p:txBody>
          <a:bodyPr/>
          <a:lstStyle/>
          <a:p>
            <a:endParaRPr lang="en-US"/>
          </a:p>
        </p:txBody>
      </p:sp>
      <p:sp>
        <p:nvSpPr>
          <p:cNvPr id="43" name="Text Placeholder 42"/>
          <p:cNvSpPr>
            <a:spLocks noGrp="1"/>
          </p:cNvSpPr>
          <p:nvPr>
            <p:ph type="body" sz="quarter" idx="138"/>
          </p:nvPr>
        </p:nvSpPr>
        <p:spPr/>
        <p:txBody>
          <a:bodyPr/>
          <a:lstStyle/>
          <a:p>
            <a:endParaRPr lang="en-US"/>
          </a:p>
        </p:txBody>
      </p:sp>
      <p:sp>
        <p:nvSpPr>
          <p:cNvPr id="44" name="Text Placeholder 43"/>
          <p:cNvSpPr>
            <a:spLocks noGrp="1"/>
          </p:cNvSpPr>
          <p:nvPr>
            <p:ph type="body" sz="quarter" idx="139"/>
          </p:nvPr>
        </p:nvSpPr>
        <p:spPr/>
        <p:txBody>
          <a:bodyPr/>
          <a:lstStyle/>
          <a:p>
            <a:endParaRPr lang="en-US"/>
          </a:p>
        </p:txBody>
      </p:sp>
      <p:sp>
        <p:nvSpPr>
          <p:cNvPr id="45" name="Text Placeholder 44"/>
          <p:cNvSpPr>
            <a:spLocks noGrp="1"/>
          </p:cNvSpPr>
          <p:nvPr>
            <p:ph type="body" sz="quarter" idx="140"/>
          </p:nvPr>
        </p:nvSpPr>
        <p:spPr/>
        <p:txBody>
          <a:bodyPr/>
          <a:lstStyle/>
          <a:p>
            <a:endParaRPr lang="en-US"/>
          </a:p>
        </p:txBody>
      </p:sp>
      <p:sp>
        <p:nvSpPr>
          <p:cNvPr id="46" name="Text Placeholder 45"/>
          <p:cNvSpPr>
            <a:spLocks noGrp="1"/>
          </p:cNvSpPr>
          <p:nvPr>
            <p:ph type="body" sz="quarter" idx="141"/>
          </p:nvPr>
        </p:nvSpPr>
        <p:spPr/>
        <p:txBody>
          <a:bodyPr/>
          <a:lstStyle/>
          <a:p>
            <a:endParaRPr lang="en-US"/>
          </a:p>
        </p:txBody>
      </p:sp>
      <p:sp>
        <p:nvSpPr>
          <p:cNvPr id="47" name="Text Placeholder 46"/>
          <p:cNvSpPr>
            <a:spLocks noGrp="1"/>
          </p:cNvSpPr>
          <p:nvPr>
            <p:ph type="body" sz="quarter" idx="142"/>
          </p:nvPr>
        </p:nvSpPr>
        <p:spPr/>
        <p:txBody>
          <a:bodyPr/>
          <a:lstStyle/>
          <a:p>
            <a:endParaRPr lang="en-US"/>
          </a:p>
        </p:txBody>
      </p:sp>
      <p:sp>
        <p:nvSpPr>
          <p:cNvPr id="48" name="Text Placeholder 47"/>
          <p:cNvSpPr>
            <a:spLocks noGrp="1"/>
          </p:cNvSpPr>
          <p:nvPr>
            <p:ph type="body" sz="quarter" idx="143"/>
          </p:nvPr>
        </p:nvSpPr>
        <p:spPr/>
        <p:txBody>
          <a:bodyPr/>
          <a:lstStyle/>
          <a:p>
            <a:endParaRPr lang="en-US"/>
          </a:p>
        </p:txBody>
      </p:sp>
      <p:sp>
        <p:nvSpPr>
          <p:cNvPr id="49" name="Text Placeholder 48"/>
          <p:cNvSpPr>
            <a:spLocks noGrp="1"/>
          </p:cNvSpPr>
          <p:nvPr>
            <p:ph type="body" sz="quarter" idx="144"/>
          </p:nvPr>
        </p:nvSpPr>
        <p:spPr/>
        <p:txBody>
          <a:bodyPr/>
          <a:lstStyle/>
          <a:p>
            <a:endParaRPr lang="en-US"/>
          </a:p>
        </p:txBody>
      </p:sp>
      <p:sp>
        <p:nvSpPr>
          <p:cNvPr id="50" name="Text Placeholder 49"/>
          <p:cNvSpPr>
            <a:spLocks noGrp="1"/>
          </p:cNvSpPr>
          <p:nvPr>
            <p:ph type="body" sz="quarter" idx="145"/>
          </p:nvPr>
        </p:nvSpPr>
        <p:spPr/>
        <p:txBody>
          <a:bodyPr/>
          <a:lstStyle/>
          <a:p>
            <a:endParaRPr lang="en-US"/>
          </a:p>
        </p:txBody>
      </p:sp>
      <p:sp>
        <p:nvSpPr>
          <p:cNvPr id="51" name="Text Placeholder 50"/>
          <p:cNvSpPr>
            <a:spLocks noGrp="1"/>
          </p:cNvSpPr>
          <p:nvPr>
            <p:ph type="body" sz="quarter" idx="146"/>
          </p:nvPr>
        </p:nvSpPr>
        <p:spPr/>
        <p:txBody>
          <a:bodyPr/>
          <a:lstStyle/>
          <a:p>
            <a:endParaRPr lang="en-US"/>
          </a:p>
        </p:txBody>
      </p:sp>
      <p:sp>
        <p:nvSpPr>
          <p:cNvPr id="52" name="Text Placeholder 51"/>
          <p:cNvSpPr>
            <a:spLocks noGrp="1"/>
          </p:cNvSpPr>
          <p:nvPr>
            <p:ph type="body" sz="quarter" idx="147"/>
          </p:nvPr>
        </p:nvSpPr>
        <p:spPr/>
        <p:txBody>
          <a:bodyPr/>
          <a:lstStyle/>
          <a:p>
            <a:endParaRPr lang="en-US"/>
          </a:p>
        </p:txBody>
      </p:sp>
      <p:sp>
        <p:nvSpPr>
          <p:cNvPr id="53" name="Text Placeholder 52"/>
          <p:cNvSpPr>
            <a:spLocks noGrp="1"/>
          </p:cNvSpPr>
          <p:nvPr>
            <p:ph type="body" sz="quarter" idx="148"/>
          </p:nvPr>
        </p:nvSpPr>
        <p:spPr/>
        <p:txBody>
          <a:bodyPr/>
          <a:lstStyle/>
          <a:p>
            <a:endParaRPr lang="en-US"/>
          </a:p>
        </p:txBody>
      </p:sp>
      <p:sp>
        <p:nvSpPr>
          <p:cNvPr id="54" name="Text Placeholder 53"/>
          <p:cNvSpPr>
            <a:spLocks noGrp="1"/>
          </p:cNvSpPr>
          <p:nvPr>
            <p:ph type="body" sz="quarter" idx="149"/>
          </p:nvPr>
        </p:nvSpPr>
        <p:spPr/>
        <p:txBody>
          <a:bodyPr/>
          <a:lstStyle/>
          <a:p>
            <a:endParaRPr lang="en-US"/>
          </a:p>
        </p:txBody>
      </p:sp>
      <p:sp>
        <p:nvSpPr>
          <p:cNvPr id="55" name="Text Placeholder 54"/>
          <p:cNvSpPr>
            <a:spLocks noGrp="1"/>
          </p:cNvSpPr>
          <p:nvPr>
            <p:ph type="body" sz="quarter" idx="150"/>
          </p:nvPr>
        </p:nvSpPr>
        <p:spPr/>
        <p:txBody>
          <a:bodyPr>
            <a:normAutofit lnSpcReduction="10000"/>
          </a:bodyPr>
          <a:lstStyle/>
          <a:p>
            <a:r>
              <a:rPr lang="en-US" dirty="0" smtClean="0"/>
              <a:t>Steven Vuong</a:t>
            </a:r>
            <a:endParaRPr lang="en-US" dirty="0"/>
          </a:p>
        </p:txBody>
      </p:sp>
      <p:sp>
        <p:nvSpPr>
          <p:cNvPr id="56" name="Text Placeholder 55"/>
          <p:cNvSpPr>
            <a:spLocks noGrp="1"/>
          </p:cNvSpPr>
          <p:nvPr>
            <p:ph type="body" sz="quarter" idx="184"/>
          </p:nvPr>
        </p:nvSpPr>
        <p:spPr/>
        <p:txBody>
          <a:bodyPr/>
          <a:lstStyle/>
          <a:p>
            <a:r>
              <a:rPr lang="en-US" dirty="0" err="1" smtClean="0"/>
              <a:t>Hartnell</a:t>
            </a:r>
            <a:r>
              <a:rPr lang="en-US" dirty="0" smtClean="0"/>
              <a:t> </a:t>
            </a:r>
            <a:r>
              <a:rPr lang="en-US" dirty="0" smtClean="0"/>
              <a:t>College; NASA Ames; University of California, Santa Cruz</a:t>
            </a:r>
            <a:endParaRPr lang="en-US" dirty="0"/>
          </a:p>
        </p:txBody>
      </p:sp>
      <p:sp>
        <p:nvSpPr>
          <p:cNvPr id="57" name="Text Placeholder 56"/>
          <p:cNvSpPr>
            <a:spLocks noGrp="1"/>
          </p:cNvSpPr>
          <p:nvPr>
            <p:ph type="body" sz="quarter" idx="185"/>
          </p:nvPr>
        </p:nvSpPr>
        <p:spPr/>
        <p:txBody>
          <a:bodyPr/>
          <a:lstStyle/>
          <a:p>
            <a:r>
              <a:rPr lang="en-US" dirty="0" smtClean="0"/>
              <a:t>Implementation of a Web-Enabled Interactive Renewable Energy Laboratory</a:t>
            </a:r>
            <a:endParaRPr lang="en-US" dirty="0"/>
          </a:p>
        </p:txBody>
      </p:sp>
      <p:sp>
        <p:nvSpPr>
          <p:cNvPr id="60" name="Text Placeholder 7"/>
          <p:cNvSpPr txBox="1">
            <a:spLocks/>
          </p:cNvSpPr>
          <p:nvPr/>
        </p:nvSpPr>
        <p:spPr>
          <a:xfrm>
            <a:off x="7224286" y="5092613"/>
            <a:ext cx="6280548" cy="428244"/>
          </a:xfrm>
          <a:prstGeom prst="rect">
            <a:avLst/>
          </a:prstGeom>
          <a:noFill/>
        </p:spPr>
        <p:txBody>
          <a:bodyPr lIns="52031" tIns="52031" rIns="52031" bIns="52031" anchor="ctr" anchorCtr="0">
            <a:spAutoFit/>
          </a:bodyPr>
          <a:lstStyle>
            <a:lvl1pPr marL="940479" indent="-940479" algn="ctr" defTabSz="2507943" rtl="0" eaLnBrk="1" latinLnBrk="0" hangingPunct="1">
              <a:spcBef>
                <a:spcPct val="20000"/>
              </a:spcBef>
              <a:buFont typeface="Arial" pitchFamily="34" charset="0"/>
              <a:buNone/>
              <a:defRPr sz="2100" b="1" u="sng" kern="1200" baseline="0">
                <a:solidFill>
                  <a:schemeClr val="accent5">
                    <a:lumMod val="50000"/>
                  </a:schemeClr>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dirty="0" smtClean="0"/>
              <a:t>Results</a:t>
            </a:r>
            <a:endParaRPr lang="en-US" dirty="0"/>
          </a:p>
        </p:txBody>
      </p:sp>
      <p:sp>
        <p:nvSpPr>
          <p:cNvPr id="62" name="Text Placeholder 6"/>
          <p:cNvSpPr txBox="1">
            <a:spLocks/>
          </p:cNvSpPr>
          <p:nvPr/>
        </p:nvSpPr>
        <p:spPr>
          <a:xfrm>
            <a:off x="589841" y="7758226"/>
            <a:ext cx="6280545" cy="1339951"/>
          </a:xfrm>
          <a:prstGeom prst="rect">
            <a:avLst/>
          </a:prstGeom>
        </p:spPr>
        <p:txBody>
          <a:bodyPr wrap="square" lIns="130096" tIns="130096" rIns="130096" bIns="130096">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dirty="0" smtClean="0"/>
              <a:t>To create the solar module, I used a drill, protractors, acrylic glass, a solar cell, resistor box and an ammeter. In addition to these materials, I also helped in programming the website to gather a list of data from the IV-Curve Tracer. </a:t>
            </a:r>
            <a:r>
              <a:rPr lang="en-US" dirty="0" smtClean="0"/>
              <a:t>Also </a:t>
            </a:r>
            <a:r>
              <a:rPr lang="en-US" dirty="0" smtClean="0"/>
              <a:t>I was able to place a chart on this website that plotted the solar panel’s orientation.</a:t>
            </a:r>
            <a:endParaRPr lang="en-US" dirty="0"/>
          </a:p>
        </p:txBody>
      </p:sp>
      <p:pic>
        <p:nvPicPr>
          <p:cNvPr id="69" name="Picture 68" descr="Orientation.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9969" y="12997554"/>
            <a:ext cx="3816182" cy="2981287"/>
          </a:xfrm>
          <a:prstGeom prst="rect">
            <a:avLst/>
          </a:prstGeom>
        </p:spPr>
      </p:pic>
      <p:sp>
        <p:nvSpPr>
          <p:cNvPr id="73" name="TextBox 72"/>
          <p:cNvSpPr txBox="1"/>
          <p:nvPr/>
        </p:nvSpPr>
        <p:spPr>
          <a:xfrm>
            <a:off x="10160402" y="5120197"/>
            <a:ext cx="183955" cy="846030"/>
          </a:xfrm>
          <a:prstGeom prst="rect">
            <a:avLst/>
          </a:prstGeom>
          <a:noFill/>
        </p:spPr>
        <p:txBody>
          <a:bodyPr wrap="none" lIns="91088" tIns="45544" rIns="91088" bIns="45544" rtlCol="0">
            <a:spAutoFit/>
          </a:bodyPr>
          <a:lstStyle/>
          <a:p>
            <a:endParaRPr lang="en-US" dirty="0"/>
          </a:p>
        </p:txBody>
      </p:sp>
      <p:pic>
        <p:nvPicPr>
          <p:cNvPr id="75" name="Picture 74" descr="IV CURVE.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9969" y="6054288"/>
            <a:ext cx="3816183" cy="3243946"/>
          </a:xfrm>
          <a:prstGeom prst="rect">
            <a:avLst/>
          </a:prstGeom>
        </p:spPr>
      </p:pic>
      <p:pic>
        <p:nvPicPr>
          <p:cNvPr id="5" name="Picture 4" descr="Max Power.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9969" y="9606011"/>
            <a:ext cx="3816182" cy="3248742"/>
          </a:xfrm>
          <a:prstGeom prst="rect">
            <a:avLst/>
          </a:prstGeom>
        </p:spPr>
      </p:pic>
      <p:pic>
        <p:nvPicPr>
          <p:cNvPr id="68" name="Picture 67"/>
          <p:cNvPicPr>
            <a:picLocks noChangeAspect="1"/>
          </p:cNvPicPr>
          <p:nvPr/>
        </p:nvPicPr>
        <p:blipFill>
          <a:blip r:embed="rId7">
            <a:lum/>
            <a:alphaModFix/>
          </a:blip>
          <a:srcRect/>
          <a:stretch>
            <a:fillRect/>
          </a:stretch>
        </p:blipFill>
        <p:spPr>
          <a:xfrm>
            <a:off x="755308" y="11523824"/>
            <a:ext cx="3151719" cy="2202639"/>
          </a:xfrm>
          <a:prstGeom prst="rect">
            <a:avLst/>
          </a:prstGeom>
          <a:noFill/>
          <a:ln>
            <a:noFill/>
          </a:ln>
        </p:spPr>
      </p:pic>
      <p:sp>
        <p:nvSpPr>
          <p:cNvPr id="59" name="TextBox 58"/>
          <p:cNvSpPr txBox="1"/>
          <p:nvPr/>
        </p:nvSpPr>
        <p:spPr>
          <a:xfrm>
            <a:off x="4148667" y="11531746"/>
            <a:ext cx="2663346" cy="2031325"/>
          </a:xfrm>
          <a:prstGeom prst="rect">
            <a:avLst/>
          </a:prstGeom>
          <a:noFill/>
        </p:spPr>
        <p:txBody>
          <a:bodyPr wrap="square" rtlCol="0">
            <a:spAutoFit/>
          </a:bodyPr>
          <a:lstStyle/>
          <a:p>
            <a:r>
              <a:rPr lang="en-US" sz="1400" b="1" dirty="0" smtClean="0">
                <a:latin typeface="Trebuchet MS"/>
                <a:cs typeface="Trebuchet MS"/>
              </a:rPr>
              <a:t>Figure 2.</a:t>
            </a:r>
            <a:r>
              <a:rPr lang="en-US" sz="1400" dirty="0" smtClean="0">
                <a:latin typeface="Trebuchet MS"/>
                <a:cs typeface="Trebuchet MS"/>
              </a:rPr>
              <a:t> </a:t>
            </a:r>
            <a:r>
              <a:rPr lang="en-US" sz="1400" dirty="0">
                <a:latin typeface="Trebuchet MS"/>
                <a:cs typeface="Trebuchet MS"/>
              </a:rPr>
              <a:t>The IV- Curve Tracer is a capacitive load that varies its impedance to change voltage and current. With these varied current and voltages, we could measure the different amounts of power the solar panel produced. </a:t>
            </a:r>
            <a:endParaRPr lang="en-US" sz="1400" dirty="0">
              <a:latin typeface="Trebuchet MS"/>
              <a:cs typeface="Trebuchet MS"/>
            </a:endParaRPr>
          </a:p>
        </p:txBody>
      </p:sp>
      <p:pic>
        <p:nvPicPr>
          <p:cNvPr id="61" name="Picture 60" descr="Solar Irradiance.tif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641593" y="3211194"/>
            <a:ext cx="3436627" cy="2953861"/>
          </a:xfrm>
          <a:prstGeom prst="rect">
            <a:avLst/>
          </a:prstGeom>
        </p:spPr>
      </p:pic>
      <p:pic>
        <p:nvPicPr>
          <p:cNvPr id="71" name="Picture 70"/>
          <p:cNvPicPr>
            <a:picLocks noChangeAspect="1"/>
          </p:cNvPicPr>
          <p:nvPr/>
        </p:nvPicPr>
        <p:blipFill>
          <a:blip r:embed="rId9">
            <a:lum/>
            <a:alphaModFix/>
          </a:blip>
          <a:srcRect/>
          <a:stretch>
            <a:fillRect/>
          </a:stretch>
        </p:blipFill>
        <p:spPr>
          <a:xfrm>
            <a:off x="755308" y="13862712"/>
            <a:ext cx="2784009" cy="1819613"/>
          </a:xfrm>
          <a:prstGeom prst="rect">
            <a:avLst/>
          </a:prstGeom>
          <a:noFill/>
          <a:ln>
            <a:noFill/>
          </a:ln>
        </p:spPr>
      </p:pic>
      <p:pic>
        <p:nvPicPr>
          <p:cNvPr id="72" name="Picture 71"/>
          <p:cNvPicPr>
            <a:picLocks noChangeAspect="1"/>
          </p:cNvPicPr>
          <p:nvPr/>
        </p:nvPicPr>
        <p:blipFill>
          <a:blip r:embed="rId10">
            <a:lum/>
            <a:alphaModFix/>
          </a:blip>
          <a:srcRect/>
          <a:stretch>
            <a:fillRect/>
          </a:stretch>
        </p:blipFill>
        <p:spPr>
          <a:xfrm>
            <a:off x="10616396" y="2902564"/>
            <a:ext cx="2759756" cy="1785561"/>
          </a:xfrm>
          <a:prstGeom prst="rect">
            <a:avLst/>
          </a:prstGeom>
          <a:noFill/>
          <a:ln>
            <a:noFill/>
          </a:ln>
        </p:spPr>
      </p:pic>
      <p:sp>
        <p:nvSpPr>
          <p:cNvPr id="63" name="TextBox 62"/>
          <p:cNvSpPr txBox="1"/>
          <p:nvPr/>
        </p:nvSpPr>
        <p:spPr>
          <a:xfrm>
            <a:off x="3700907" y="14003876"/>
            <a:ext cx="2945599" cy="738664"/>
          </a:xfrm>
          <a:prstGeom prst="rect">
            <a:avLst/>
          </a:prstGeom>
          <a:noFill/>
        </p:spPr>
        <p:txBody>
          <a:bodyPr wrap="square" rtlCol="0">
            <a:spAutoFit/>
          </a:bodyPr>
          <a:lstStyle/>
          <a:p>
            <a:r>
              <a:rPr lang="en-US" sz="1400" b="1" dirty="0" smtClean="0">
                <a:latin typeface="Trebuchet MS"/>
                <a:cs typeface="Trebuchet MS"/>
              </a:rPr>
              <a:t>Figure 3. </a:t>
            </a:r>
            <a:r>
              <a:rPr lang="en-US" sz="1400" dirty="0" smtClean="0">
                <a:latin typeface="Trebuchet MS"/>
                <a:cs typeface="Trebuchet MS"/>
              </a:rPr>
              <a:t>Normal </a:t>
            </a:r>
            <a:r>
              <a:rPr lang="en-US" sz="1400" dirty="0" smtClean="0">
                <a:latin typeface="Trebuchet MS"/>
                <a:cs typeface="Trebuchet MS"/>
              </a:rPr>
              <a:t>Incidence </a:t>
            </a:r>
            <a:r>
              <a:rPr lang="en-US" sz="1400" dirty="0" err="1" smtClean="0">
                <a:latin typeface="Trebuchet MS"/>
                <a:cs typeface="Trebuchet MS"/>
              </a:rPr>
              <a:t>Pyrheliometer</a:t>
            </a:r>
            <a:r>
              <a:rPr lang="en-US" sz="1400" dirty="0" smtClean="0">
                <a:latin typeface="Trebuchet MS"/>
                <a:cs typeface="Trebuchet MS"/>
              </a:rPr>
              <a:t> – put some text here about the NIP</a:t>
            </a:r>
            <a:endParaRPr lang="en-US" sz="1400" dirty="0">
              <a:latin typeface="Trebuchet MS"/>
              <a:cs typeface="Trebuchet MS"/>
            </a:endParaRPr>
          </a:p>
        </p:txBody>
      </p:sp>
      <p:sp>
        <p:nvSpPr>
          <p:cNvPr id="66" name="TextBox 65"/>
          <p:cNvSpPr txBox="1"/>
          <p:nvPr/>
        </p:nvSpPr>
        <p:spPr>
          <a:xfrm>
            <a:off x="14102357" y="3148272"/>
            <a:ext cx="2454571" cy="3539431"/>
          </a:xfrm>
          <a:prstGeom prst="rect">
            <a:avLst/>
          </a:prstGeom>
          <a:noFill/>
        </p:spPr>
        <p:txBody>
          <a:bodyPr wrap="square" rtlCol="0">
            <a:spAutoFit/>
          </a:bodyPr>
          <a:lstStyle/>
          <a:p>
            <a:r>
              <a:rPr lang="en-US" sz="1400" b="1" dirty="0" smtClean="0">
                <a:latin typeface="Trebuchet MS"/>
                <a:cs typeface="Trebuchet MS"/>
              </a:rPr>
              <a:t>Figure 7. </a:t>
            </a:r>
            <a:r>
              <a:rPr lang="en-US" sz="1400" dirty="0" smtClean="0">
                <a:latin typeface="Trebuchet MS"/>
                <a:cs typeface="Trebuchet MS"/>
              </a:rPr>
              <a:t>The </a:t>
            </a:r>
            <a:r>
              <a:rPr lang="en-US" sz="1400" dirty="0" smtClean="0">
                <a:latin typeface="Trebuchet MS"/>
                <a:cs typeface="Trebuchet MS"/>
              </a:rPr>
              <a:t>chart on the right shows the data collected from the Precision Spectral </a:t>
            </a:r>
            <a:r>
              <a:rPr lang="en-US" sz="1400" dirty="0" err="1" smtClean="0">
                <a:latin typeface="Trebuchet MS"/>
                <a:cs typeface="Trebuchet MS"/>
              </a:rPr>
              <a:t>Pyranometer</a:t>
            </a:r>
            <a:r>
              <a:rPr lang="en-US" sz="1400" dirty="0" smtClean="0">
                <a:latin typeface="Trebuchet MS"/>
                <a:cs typeface="Trebuchet MS"/>
              </a:rPr>
              <a:t> (PSP) in blue and the Normal Incidence </a:t>
            </a:r>
            <a:r>
              <a:rPr lang="en-US" sz="1400" dirty="0" err="1" smtClean="0">
                <a:latin typeface="Trebuchet MS"/>
                <a:cs typeface="Trebuchet MS"/>
              </a:rPr>
              <a:t>Pyrheliometer</a:t>
            </a:r>
            <a:r>
              <a:rPr lang="en-US" sz="1400" dirty="0" smtClean="0">
                <a:latin typeface="Trebuchet MS"/>
                <a:cs typeface="Trebuchet MS"/>
              </a:rPr>
              <a:t> (NIP) in red. The NIP detects the amount of direct light and the PSP gathers indirect light. We asked the students if it was a sunny or cloudy day in the Pre and post quiz. They can determine this with the data collected from the PSP and NIP</a:t>
            </a:r>
            <a:endParaRPr lang="en-US" sz="1400" dirty="0">
              <a:latin typeface="Trebuchet MS"/>
              <a:cs typeface="Trebuchet MS"/>
            </a:endParaRPr>
          </a:p>
        </p:txBody>
      </p:sp>
      <p:graphicFrame>
        <p:nvGraphicFramePr>
          <p:cNvPr id="77" name="Chart 76"/>
          <p:cNvGraphicFramePr/>
          <p:nvPr>
            <p:extLst>
              <p:ext uri="{D42A27DB-BD31-4B8C-83A1-F6EECF244321}">
                <p14:modId xmlns:p14="http://schemas.microsoft.com/office/powerpoint/2010/main" val="3427792390"/>
              </p:ext>
            </p:extLst>
          </p:nvPr>
        </p:nvGraphicFramePr>
        <p:xfrm>
          <a:off x="16109703" y="9298234"/>
          <a:ext cx="4016391" cy="298995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8" name="Chart 77"/>
          <p:cNvGraphicFramePr/>
          <p:nvPr>
            <p:extLst>
              <p:ext uri="{D42A27DB-BD31-4B8C-83A1-F6EECF244321}">
                <p14:modId xmlns:p14="http://schemas.microsoft.com/office/powerpoint/2010/main" val="496051291"/>
              </p:ext>
            </p:extLst>
          </p:nvPr>
        </p:nvGraphicFramePr>
        <p:xfrm>
          <a:off x="16109703" y="12423120"/>
          <a:ext cx="4016391" cy="3161512"/>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81" name="Chart 80"/>
          <p:cNvGraphicFramePr>
            <a:graphicFrameLocks/>
          </p:cNvGraphicFramePr>
          <p:nvPr>
            <p:extLst>
              <p:ext uri="{D42A27DB-BD31-4B8C-83A1-F6EECF244321}">
                <p14:modId xmlns:p14="http://schemas.microsoft.com/office/powerpoint/2010/main" val="1826302400"/>
              </p:ext>
            </p:extLst>
          </p:nvPr>
        </p:nvGraphicFramePr>
        <p:xfrm>
          <a:off x="16556928" y="6628957"/>
          <a:ext cx="3521292" cy="2476129"/>
        </p:xfrm>
        <a:graphic>
          <a:graphicData uri="http://schemas.openxmlformats.org/drawingml/2006/chart">
            <c:chart xmlns:c="http://schemas.openxmlformats.org/drawingml/2006/chart" xmlns:r="http://schemas.openxmlformats.org/officeDocument/2006/relationships" r:id="rId13"/>
          </a:graphicData>
        </a:graphic>
      </p:graphicFrame>
      <p:sp>
        <p:nvSpPr>
          <p:cNvPr id="82" name="TextBox 81"/>
          <p:cNvSpPr txBox="1"/>
          <p:nvPr/>
        </p:nvSpPr>
        <p:spPr>
          <a:xfrm>
            <a:off x="14102358" y="6810447"/>
            <a:ext cx="2007346" cy="4185761"/>
          </a:xfrm>
          <a:prstGeom prst="rect">
            <a:avLst/>
          </a:prstGeom>
          <a:noFill/>
        </p:spPr>
        <p:txBody>
          <a:bodyPr wrap="square" rtlCol="0">
            <a:spAutoFit/>
          </a:bodyPr>
          <a:lstStyle/>
          <a:p>
            <a:r>
              <a:rPr lang="en-US" sz="1400" b="1" dirty="0" smtClean="0">
                <a:latin typeface="Trebuchet MS"/>
                <a:cs typeface="Trebuchet MS"/>
              </a:rPr>
              <a:t>Figure 8. </a:t>
            </a:r>
            <a:r>
              <a:rPr lang="en-US" sz="1400" dirty="0" smtClean="0">
                <a:latin typeface="Trebuchet MS"/>
                <a:cs typeface="Trebuchet MS"/>
              </a:rPr>
              <a:t>The </a:t>
            </a:r>
            <a:r>
              <a:rPr lang="en-US" sz="1400" dirty="0" smtClean="0">
                <a:latin typeface="Trebuchet MS"/>
                <a:cs typeface="Trebuchet MS"/>
              </a:rPr>
              <a:t>histogram to the left shows the students scores when they took the </a:t>
            </a:r>
            <a:r>
              <a:rPr lang="en-US" sz="1400" dirty="0" err="1" smtClean="0">
                <a:latin typeface="Trebuchet MS"/>
                <a:cs typeface="Trebuchet MS"/>
              </a:rPr>
              <a:t>prequiz</a:t>
            </a:r>
            <a:r>
              <a:rPr lang="en-US" sz="1400" dirty="0" smtClean="0">
                <a:latin typeface="Trebuchet MS"/>
                <a:cs typeface="Trebuchet MS"/>
              </a:rPr>
              <a:t> and post quiz. As you can see , the results show that the students improved after doing the web enabled activity and doing the solar module </a:t>
            </a:r>
            <a:r>
              <a:rPr lang="en-US" sz="1400" dirty="0" smtClean="0">
                <a:latin typeface="Trebuchet MS"/>
                <a:cs typeface="Trebuchet MS"/>
              </a:rPr>
              <a:t>lab.</a:t>
            </a:r>
            <a:br>
              <a:rPr lang="en-US" sz="1400" dirty="0" smtClean="0">
                <a:latin typeface="Trebuchet MS"/>
                <a:cs typeface="Trebuchet MS"/>
              </a:rPr>
            </a:br>
            <a:r>
              <a:rPr lang="en-US" sz="1400" dirty="0" smtClean="0">
                <a:latin typeface="Trebuchet MS"/>
                <a:cs typeface="Trebuchet MS"/>
              </a:rPr>
              <a:t>I like the idea of this figure, but it’s a little difficult to see how each student is doing better or worse.  Is there a different way of displaying the data?</a:t>
            </a:r>
            <a:endParaRPr lang="en-US" sz="1400" dirty="0">
              <a:latin typeface="Trebuchet MS"/>
              <a:cs typeface="Trebuchet MS"/>
            </a:endParaRPr>
          </a:p>
        </p:txBody>
      </p:sp>
      <p:sp>
        <p:nvSpPr>
          <p:cNvPr id="79" name="TextBox 78"/>
          <p:cNvSpPr txBox="1"/>
          <p:nvPr/>
        </p:nvSpPr>
        <p:spPr>
          <a:xfrm>
            <a:off x="4148667" y="9098177"/>
            <a:ext cx="2663346" cy="738664"/>
          </a:xfrm>
          <a:prstGeom prst="rect">
            <a:avLst/>
          </a:prstGeom>
          <a:noFill/>
        </p:spPr>
        <p:txBody>
          <a:bodyPr wrap="square" rtlCol="0">
            <a:spAutoFit/>
          </a:bodyPr>
          <a:lstStyle/>
          <a:p>
            <a:r>
              <a:rPr lang="en-US" sz="1400" b="1" dirty="0" smtClean="0">
                <a:latin typeface="Trebuchet MS"/>
                <a:cs typeface="Trebuchet MS"/>
              </a:rPr>
              <a:t>Figure 1.</a:t>
            </a:r>
            <a:r>
              <a:rPr lang="en-US" sz="1400" dirty="0" smtClean="0">
                <a:latin typeface="Trebuchet MS"/>
                <a:cs typeface="Trebuchet MS"/>
              </a:rPr>
              <a:t> </a:t>
            </a:r>
            <a:r>
              <a:rPr lang="en-US" sz="1400" dirty="0" smtClean="0">
                <a:latin typeface="Trebuchet MS"/>
                <a:cs typeface="Trebuchet MS"/>
              </a:rPr>
              <a:t>Picture and text showing the solar module used with the lab activity.</a:t>
            </a:r>
            <a:endParaRPr lang="en-US" sz="1400" dirty="0">
              <a:latin typeface="Trebuchet MS"/>
              <a:cs typeface="Trebuchet MS"/>
            </a:endParaRPr>
          </a:p>
        </p:txBody>
      </p:sp>
      <p:sp>
        <p:nvSpPr>
          <p:cNvPr id="83" name="TextBox 82"/>
          <p:cNvSpPr txBox="1"/>
          <p:nvPr/>
        </p:nvSpPr>
        <p:spPr>
          <a:xfrm>
            <a:off x="7398758" y="2902564"/>
            <a:ext cx="2945599" cy="738664"/>
          </a:xfrm>
          <a:prstGeom prst="rect">
            <a:avLst/>
          </a:prstGeom>
          <a:noFill/>
        </p:spPr>
        <p:txBody>
          <a:bodyPr wrap="square" rtlCol="0">
            <a:spAutoFit/>
          </a:bodyPr>
          <a:lstStyle/>
          <a:p>
            <a:r>
              <a:rPr lang="en-US" sz="1400" b="1" dirty="0" smtClean="0">
                <a:latin typeface="Trebuchet MS"/>
                <a:cs typeface="Trebuchet MS"/>
              </a:rPr>
              <a:t>Figure 3. </a:t>
            </a:r>
            <a:r>
              <a:rPr lang="en-US" sz="1400" dirty="0" smtClean="0">
                <a:latin typeface="Trebuchet MS"/>
                <a:cs typeface="Trebuchet MS"/>
              </a:rPr>
              <a:t>Precision Spectral </a:t>
            </a:r>
            <a:r>
              <a:rPr lang="en-US" sz="1400" dirty="0" err="1" smtClean="0">
                <a:latin typeface="Trebuchet MS"/>
                <a:cs typeface="Trebuchet MS"/>
              </a:rPr>
              <a:t>Pyranometer</a:t>
            </a:r>
            <a:r>
              <a:rPr lang="en-US" sz="1400" dirty="0" smtClean="0">
                <a:latin typeface="Trebuchet MS"/>
                <a:cs typeface="Trebuchet MS"/>
              </a:rPr>
              <a:t> – put some text here about the PSP</a:t>
            </a:r>
            <a:endParaRPr lang="en-US" sz="1400" dirty="0">
              <a:latin typeface="Trebuchet MS"/>
              <a:cs typeface="Trebuchet MS"/>
            </a:endParaRPr>
          </a:p>
        </p:txBody>
      </p:sp>
      <p:sp>
        <p:nvSpPr>
          <p:cNvPr id="84" name="TextBox 83"/>
          <p:cNvSpPr txBox="1"/>
          <p:nvPr/>
        </p:nvSpPr>
        <p:spPr>
          <a:xfrm>
            <a:off x="14102357" y="11185056"/>
            <a:ext cx="2007346" cy="4185761"/>
          </a:xfrm>
          <a:prstGeom prst="rect">
            <a:avLst/>
          </a:prstGeom>
          <a:noFill/>
        </p:spPr>
        <p:txBody>
          <a:bodyPr wrap="square" rtlCol="0">
            <a:spAutoFit/>
          </a:bodyPr>
          <a:lstStyle/>
          <a:p>
            <a:r>
              <a:rPr lang="en-US" sz="1400" b="1" dirty="0" smtClean="0">
                <a:latin typeface="Trebuchet MS"/>
                <a:cs typeface="Trebuchet MS"/>
              </a:rPr>
              <a:t>Chart 1 + 2.</a:t>
            </a:r>
            <a:r>
              <a:rPr lang="en-US" sz="1400" dirty="0" smtClean="0">
                <a:latin typeface="Trebuchet MS"/>
                <a:cs typeface="Trebuchet MS"/>
              </a:rPr>
              <a:t> </a:t>
            </a:r>
            <a:br>
              <a:rPr lang="en-US" sz="1400" dirty="0" smtClean="0">
                <a:latin typeface="Trebuchet MS"/>
                <a:cs typeface="Trebuchet MS"/>
              </a:rPr>
            </a:br>
            <a:r>
              <a:rPr lang="en-US" sz="1400" dirty="0" smtClean="0">
                <a:latin typeface="Trebuchet MS"/>
                <a:cs typeface="Trebuchet MS"/>
              </a:rPr>
              <a:t>The </a:t>
            </a:r>
            <a:r>
              <a:rPr lang="en-US" sz="1400" dirty="0" smtClean="0">
                <a:latin typeface="Trebuchet MS"/>
                <a:cs typeface="Trebuchet MS"/>
              </a:rPr>
              <a:t>histogram to the left shows the students scores when they took the </a:t>
            </a:r>
            <a:r>
              <a:rPr lang="en-US" sz="1400" dirty="0" err="1" smtClean="0">
                <a:latin typeface="Trebuchet MS"/>
                <a:cs typeface="Trebuchet MS"/>
              </a:rPr>
              <a:t>prequiz</a:t>
            </a:r>
            <a:r>
              <a:rPr lang="en-US" sz="1400" dirty="0" smtClean="0">
                <a:latin typeface="Trebuchet MS"/>
                <a:cs typeface="Trebuchet MS"/>
              </a:rPr>
              <a:t> and post quiz. As you can see , the results show that the students improved after doing the web enabled activity and doing the solar module lab</a:t>
            </a:r>
            <a:r>
              <a:rPr lang="en-US" sz="1400" dirty="0" smtClean="0">
                <a:latin typeface="Trebuchet MS"/>
                <a:cs typeface="Trebuchet MS"/>
              </a:rPr>
              <a:t>.</a:t>
            </a:r>
            <a:br>
              <a:rPr lang="en-US" sz="1400" dirty="0" smtClean="0">
                <a:latin typeface="Trebuchet MS"/>
                <a:cs typeface="Trebuchet MS"/>
              </a:rPr>
            </a:br>
            <a:r>
              <a:rPr lang="en-US" sz="1400" dirty="0" smtClean="0">
                <a:latin typeface="Trebuchet MS"/>
                <a:cs typeface="Trebuchet MS"/>
              </a:rPr>
              <a:t/>
            </a:r>
            <a:br>
              <a:rPr lang="en-US" sz="1400" dirty="0" smtClean="0">
                <a:latin typeface="Trebuchet MS"/>
                <a:cs typeface="Trebuchet MS"/>
              </a:rPr>
            </a:br>
            <a:r>
              <a:rPr lang="en-US" sz="1400" dirty="0" smtClean="0">
                <a:latin typeface="Trebuchet MS"/>
                <a:cs typeface="Trebuchet MS"/>
              </a:rPr>
              <a:t>Can You remake these charts with larger labels ?  They should be easy to see at 200%.  </a:t>
            </a:r>
            <a:r>
              <a:rPr lang="en-US" sz="1400" dirty="0" smtClean="0">
                <a:latin typeface="Trebuchet MS"/>
                <a:cs typeface="Trebuchet MS"/>
              </a:rPr>
              <a:t>Right </a:t>
            </a:r>
            <a:r>
              <a:rPr lang="en-US" sz="1400" smtClean="0">
                <a:latin typeface="Trebuchet MS"/>
                <a:cs typeface="Trebuchet MS"/>
              </a:rPr>
              <a:t>now they’re a bit small</a:t>
            </a:r>
            <a:endParaRPr lang="en-US" sz="1400" dirty="0">
              <a:latin typeface="Trebuchet MS"/>
              <a:cs typeface="Trebuchet MS"/>
            </a:endParaRPr>
          </a:p>
        </p:txBody>
      </p:sp>
      <p:sp>
        <p:nvSpPr>
          <p:cNvPr id="85" name="TextBox 84"/>
          <p:cNvSpPr txBox="1"/>
          <p:nvPr/>
        </p:nvSpPr>
        <p:spPr>
          <a:xfrm>
            <a:off x="7331026" y="6071783"/>
            <a:ext cx="2161211" cy="738664"/>
          </a:xfrm>
          <a:prstGeom prst="rect">
            <a:avLst/>
          </a:prstGeom>
          <a:noFill/>
        </p:spPr>
        <p:txBody>
          <a:bodyPr wrap="square" rtlCol="0">
            <a:spAutoFit/>
          </a:bodyPr>
          <a:lstStyle/>
          <a:p>
            <a:r>
              <a:rPr lang="en-US" sz="1400" b="1" dirty="0" smtClean="0">
                <a:latin typeface="Trebuchet MS"/>
                <a:cs typeface="Trebuchet MS"/>
              </a:rPr>
              <a:t>Figure 4. </a:t>
            </a:r>
            <a:r>
              <a:rPr lang="en-US" sz="1400" dirty="0" smtClean="0">
                <a:latin typeface="Trebuchet MS"/>
                <a:cs typeface="Trebuchet MS"/>
              </a:rPr>
              <a:t>Include some detail about what the students learned.  </a:t>
            </a:r>
            <a:endParaRPr lang="en-US" sz="1400" dirty="0">
              <a:latin typeface="Trebuchet MS"/>
              <a:cs typeface="Trebuchet MS"/>
            </a:endParaRPr>
          </a:p>
        </p:txBody>
      </p:sp>
      <p:sp>
        <p:nvSpPr>
          <p:cNvPr id="86" name="TextBox 85"/>
          <p:cNvSpPr txBox="1"/>
          <p:nvPr/>
        </p:nvSpPr>
        <p:spPr>
          <a:xfrm>
            <a:off x="7331026" y="9836841"/>
            <a:ext cx="2161211" cy="954107"/>
          </a:xfrm>
          <a:prstGeom prst="rect">
            <a:avLst/>
          </a:prstGeom>
          <a:noFill/>
        </p:spPr>
        <p:txBody>
          <a:bodyPr wrap="square" rtlCol="0">
            <a:spAutoFit/>
          </a:bodyPr>
          <a:lstStyle/>
          <a:p>
            <a:r>
              <a:rPr lang="en-US" sz="1400" b="1" dirty="0" smtClean="0">
                <a:latin typeface="Trebuchet MS"/>
                <a:cs typeface="Trebuchet MS"/>
              </a:rPr>
              <a:t>Figure 5. </a:t>
            </a:r>
            <a:r>
              <a:rPr lang="en-US" sz="1400" dirty="0" smtClean="0">
                <a:latin typeface="Trebuchet MS"/>
                <a:cs typeface="Trebuchet MS"/>
              </a:rPr>
              <a:t>Include some detail about what the students learned.  </a:t>
            </a:r>
            <a:r>
              <a:rPr lang="en-US" sz="1400" dirty="0" smtClean="0">
                <a:latin typeface="Trebuchet MS"/>
                <a:cs typeface="Trebuchet MS"/>
              </a:rPr>
              <a:t>Do we need this chart?</a:t>
            </a:r>
            <a:endParaRPr lang="en-US" sz="1400" dirty="0">
              <a:latin typeface="Trebuchet MS"/>
              <a:cs typeface="Trebuchet MS"/>
            </a:endParaRPr>
          </a:p>
        </p:txBody>
      </p:sp>
      <p:sp>
        <p:nvSpPr>
          <p:cNvPr id="87" name="TextBox 86"/>
          <p:cNvSpPr txBox="1"/>
          <p:nvPr/>
        </p:nvSpPr>
        <p:spPr>
          <a:xfrm>
            <a:off x="7331026" y="12997554"/>
            <a:ext cx="2161211" cy="4616648"/>
          </a:xfrm>
          <a:prstGeom prst="rect">
            <a:avLst/>
          </a:prstGeom>
          <a:noFill/>
        </p:spPr>
        <p:txBody>
          <a:bodyPr wrap="square" rtlCol="0">
            <a:spAutoFit/>
          </a:bodyPr>
          <a:lstStyle/>
          <a:p>
            <a:r>
              <a:rPr lang="en-US" sz="1400" b="1" dirty="0" smtClean="0">
                <a:latin typeface="Trebuchet MS"/>
                <a:cs typeface="Trebuchet MS"/>
              </a:rPr>
              <a:t>Figure 6. </a:t>
            </a:r>
            <a:r>
              <a:rPr lang="en-US" sz="1400" dirty="0">
                <a:latin typeface="Trebuchet MS"/>
                <a:cs typeface="Trebuchet MS"/>
              </a:rPr>
              <a:t>Also I was able to program  a chart on this website that plotted the solar panel’s orientation. The solar panel can change its angle horizontally from 30 to 230 degrees and and vertically from 20 to 70 degrees.</a:t>
            </a:r>
          </a:p>
          <a:p>
            <a:r>
              <a:rPr lang="en-US" sz="1400" dirty="0" smtClean="0">
                <a:latin typeface="Trebuchet MS"/>
                <a:cs typeface="Trebuchet MS"/>
              </a:rPr>
              <a:t/>
            </a:r>
            <a:br>
              <a:rPr lang="en-US" sz="1400" dirty="0" smtClean="0">
                <a:latin typeface="Trebuchet MS"/>
                <a:cs typeface="Trebuchet MS"/>
              </a:rPr>
            </a:br>
            <a:r>
              <a:rPr lang="en-US" sz="1400" dirty="0" smtClean="0">
                <a:latin typeface="Trebuchet MS"/>
                <a:cs typeface="Trebuchet MS"/>
              </a:rPr>
              <a:t>Include some detail about what the students learned.  </a:t>
            </a:r>
            <a:r>
              <a:rPr lang="en-US" sz="1400" dirty="0" smtClean="0">
                <a:latin typeface="Trebuchet MS"/>
                <a:cs typeface="Trebuchet MS"/>
              </a:rPr>
              <a:t>Do we need this chart?  If so, it needs to be remade with bigger labels and you need to use a different scale so that there’s not so much white space. </a:t>
            </a:r>
            <a:endParaRPr lang="en-US" sz="1400" dirty="0">
              <a:latin typeface="Trebuchet MS"/>
              <a:cs typeface="Trebuchet MS"/>
            </a:endParaRPr>
          </a:p>
        </p:txBody>
      </p:sp>
    </p:spTree>
    <p:extLst>
      <p:ext uri="{BB962C8B-B14F-4D97-AF65-F5344CB8AC3E}">
        <p14:creationId xmlns:p14="http://schemas.microsoft.com/office/powerpoint/2010/main" val="341731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PosterPresentations.com-36x60-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PosterPresentations.com-36x60-Template-V3</Template>
  <TotalTime>442</TotalTime>
  <Words>670</Words>
  <Application>Microsoft Macintosh PowerPoint</Application>
  <PresentationFormat>Custom</PresentationFormat>
  <Paragraphs>38</Paragraphs>
  <Slides>1</Slides>
  <Notes>0</Notes>
  <HiddenSlides>0</HiddenSlides>
  <MMClips>0</MMClips>
  <ScaleCrop>false</ScaleCrop>
  <HeadingPairs>
    <vt:vector size="4" baseType="variant">
      <vt:variant>
        <vt:lpstr>Theme</vt:lpstr>
      </vt:variant>
      <vt:variant>
        <vt:i4>3</vt:i4>
      </vt:variant>
      <vt:variant>
        <vt:lpstr>Slide Titles</vt:lpstr>
      </vt:variant>
      <vt:variant>
        <vt:i4>1</vt:i4>
      </vt:variant>
    </vt:vector>
  </HeadingPairs>
  <TitlesOfParts>
    <vt:vector size="4" baseType="lpstr">
      <vt:lpstr>PosterPresentations.com-36x60-Template-V3</vt:lpstr>
      <vt:lpstr>1_Classic 3 Columns</vt:lpstr>
      <vt:lpstr>Classic - Wide Center</vt:lpstr>
      <vt:lpstr>PowerPoint Presentation</vt:lpstr>
    </vt:vector>
  </TitlesOfParts>
  <Manager/>
  <Company>Hewlett-Packard Company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CanterburyMedia</dc:creator>
  <cp:keywords/>
  <dc:description/>
  <cp:lastModifiedBy>Brooke Haag</cp:lastModifiedBy>
  <cp:revision>38</cp:revision>
  <dcterms:created xsi:type="dcterms:W3CDTF">2012-02-06T18:46:22Z</dcterms:created>
  <dcterms:modified xsi:type="dcterms:W3CDTF">2012-07-23T04:13:54Z</dcterms:modified>
  <cp:category/>
</cp:coreProperties>
</file>